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36" r:id="rId2"/>
    <p:sldMasterId id="2147483767" r:id="rId3"/>
    <p:sldMasterId id="2147483798" r:id="rId4"/>
    <p:sldMasterId id="2147483900" r:id="rId5"/>
    <p:sldMasterId id="2147483916" r:id="rId6"/>
    <p:sldMasterId id="2147483951" r:id="rId7"/>
  </p:sldMasterIdLst>
  <p:notesMasterIdLst>
    <p:notesMasterId r:id="rId20"/>
  </p:notesMasterIdLst>
  <p:sldIdLst>
    <p:sldId id="316" r:id="rId8"/>
    <p:sldId id="324" r:id="rId9"/>
    <p:sldId id="374" r:id="rId10"/>
    <p:sldId id="375" r:id="rId11"/>
    <p:sldId id="325" r:id="rId12"/>
    <p:sldId id="296" r:id="rId13"/>
    <p:sldId id="297" r:id="rId14"/>
    <p:sldId id="298" r:id="rId15"/>
    <p:sldId id="293" r:id="rId16"/>
    <p:sldId id="376" r:id="rId17"/>
    <p:sldId id="295" r:id="rId18"/>
    <p:sldId id="37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2" autoAdjust="0"/>
    <p:restoredTop sz="95320" autoAdjust="0"/>
  </p:normalViewPr>
  <p:slideViewPr>
    <p:cSldViewPr>
      <p:cViewPr varScale="1">
        <p:scale>
          <a:sx n="155" d="100"/>
          <a:sy n="155" d="100"/>
        </p:scale>
        <p:origin x="17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D43529-FBDC-4C0A-86B7-6926233F4E6E}" type="datetimeFigureOut">
              <a:rPr lang="en-US" smtClean="0"/>
              <a:t>1/19/21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B0A342-B6FA-45FD-902B-E95BE9BA093A}" type="slidenum">
              <a:rPr lang="en-US" smtClean="0"/>
              <a:t>‹#›</a:t>
            </a:fld>
            <a:endParaRPr lang="en-US"/>
          </a:p>
        </p:txBody>
      </p:sp>
    </p:spTree>
    <p:extLst>
      <p:ext uri="{BB962C8B-B14F-4D97-AF65-F5344CB8AC3E}">
        <p14:creationId xmlns:p14="http://schemas.microsoft.com/office/powerpoint/2010/main" val="2933101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changed</a:t>
            </a:r>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0612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changed</a:t>
            </a:r>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152380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Rules appear to be easier, but as the problems get harder</a:t>
            </a:r>
            <a:r>
              <a:rPr lang="en-US" baseline="0" dirty="0"/>
              <a:t> the rules get incredibly complex!</a:t>
            </a:r>
          </a:p>
          <a:p>
            <a:endParaRPr lang="en-US" baseline="0" dirty="0"/>
          </a:p>
          <a:p>
            <a:r>
              <a:rPr lang="en-US" baseline="0" dirty="0"/>
              <a:t>So using my simple code above, you’d probably get a high degree of cats, but how do you program cute?   Or find a tail?</a:t>
            </a:r>
          </a:p>
          <a:p>
            <a:endParaRPr lang="en-US" baseline="0" dirty="0"/>
          </a:p>
          <a:p>
            <a:r>
              <a:rPr lang="en-US" baseline="0" dirty="0"/>
              <a:t>Machine learning doesn't</a:t>
            </a:r>
            <a:r>
              <a:rPr lang="mr-IN" baseline="0" dirty="0"/>
              <a:t>’</a:t>
            </a:r>
            <a:r>
              <a:rPr lang="en-US" baseline="0" dirty="0"/>
              <a:t>t see cats above, it sees math and the math can be generalizable to see things like shape of head, etc.   </a:t>
            </a:r>
          </a:p>
          <a:p>
            <a:endParaRPr lang="en-US" baseline="0" dirty="0"/>
          </a:p>
          <a:p>
            <a:r>
              <a:rPr lang="en-US" baseline="0" dirty="0"/>
              <a:t>So even in the cat example above, you could reasonably write a program, but what if the question was dog or blueberry muffin?   That’s a pretty significant problem that you probably could code in rules but boy it would take a long time</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604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So machine</a:t>
            </a:r>
            <a:r>
              <a:rPr lang="en-US" baseline="0" dirty="0"/>
              <a:t> learning is actually “easier” than the rules here, as you just feed it a bunch of pictures with some of them pre-identified as cats and the algorithms figure it out</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6257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custDataLst>
              <p:tags r:id="rId1"/>
            </p:custDataLst>
          </p:nvPr>
        </p:nvSpPr>
        <p:spPr>
          <a:xfrm>
            <a:off x="688770" y="4393870"/>
            <a:ext cx="5498275" cy="4168240"/>
          </a:xfrm>
        </p:spPr>
        <p:txBody>
          <a:bodyPr/>
          <a:lstStyle/>
          <a:p>
            <a:endParaRPr lang="en-US" sz="800" dirty="0"/>
          </a:p>
          <a:p>
            <a:r>
              <a:rPr lang="en-US" sz="800" b="1" dirty="0"/>
              <a:t>HEALTH CARE IS A DYNAMIC CHANGING MARKET </a:t>
            </a:r>
            <a:endParaRPr lang="en-US" sz="800" dirty="0"/>
          </a:p>
          <a:p>
            <a:r>
              <a:rPr lang="en-US" sz="800" dirty="0"/>
              <a:t>• As you know, the health system is very different today than just a few years ago. We see the landscape being fundamentally transformed by two major forces: </a:t>
            </a:r>
          </a:p>
          <a:p>
            <a:r>
              <a:rPr lang="en-US" sz="800" dirty="0"/>
              <a:t> </a:t>
            </a:r>
          </a:p>
          <a:p>
            <a:r>
              <a:rPr lang="en-US" sz="800" dirty="0"/>
              <a:t>• At the center of the first force are the participants with the greatest stake in a better-performing health system: </a:t>
            </a:r>
            <a:r>
              <a:rPr lang="en-US" sz="800" u="sng" dirty="0"/>
              <a:t>consumers</a:t>
            </a:r>
            <a:r>
              <a:rPr lang="en-US" sz="800" dirty="0"/>
              <a:t>. </a:t>
            </a:r>
          </a:p>
          <a:p>
            <a:r>
              <a:rPr lang="en-US" sz="800" dirty="0"/>
              <a:t> </a:t>
            </a:r>
          </a:p>
          <a:p>
            <a:r>
              <a:rPr lang="en-US" sz="800" dirty="0"/>
              <a:t>• They are </a:t>
            </a:r>
            <a:r>
              <a:rPr lang="en-US" sz="800" u="sng" dirty="0"/>
              <a:t>more engaged and empowered than ever before </a:t>
            </a:r>
            <a:r>
              <a:rPr lang="en-US" sz="800" dirty="0"/>
              <a:t>as their mindset changes from “my health, </a:t>
            </a:r>
            <a:r>
              <a:rPr lang="en-US" sz="800" u="sng" dirty="0"/>
              <a:t>your </a:t>
            </a:r>
            <a:r>
              <a:rPr lang="en-US" sz="800" dirty="0"/>
              <a:t>money” to “my health, </a:t>
            </a:r>
            <a:r>
              <a:rPr lang="en-US" sz="800" u="sng" dirty="0"/>
              <a:t>my </a:t>
            </a:r>
            <a:r>
              <a:rPr lang="en-US" sz="800" dirty="0"/>
              <a:t>money.” And increasingly, they want it “my way.” They need expert guidance, education and resources to find the right care and services, at the best value – on their terms.  These terms are more mobile and easier to use.  </a:t>
            </a:r>
          </a:p>
          <a:p>
            <a:r>
              <a:rPr lang="en-US" sz="800" dirty="0"/>
              <a:t>• The second major force is </a:t>
            </a:r>
            <a:r>
              <a:rPr lang="en-US" sz="800" u="sng" dirty="0"/>
              <a:t>the focus on value, </a:t>
            </a:r>
            <a:r>
              <a:rPr lang="en-US" sz="800" dirty="0"/>
              <a:t>and that is being led by an improved clinical model, as patient care is provided, managed and paid for with an eye squarely on higher quality at lower cost. Fee-for-value is becoming the dominant payment model in the health system as care providers take on more accountability. </a:t>
            </a:r>
          </a:p>
          <a:p>
            <a:r>
              <a:rPr lang="en-US" sz="800" dirty="0"/>
              <a:t> </a:t>
            </a:r>
          </a:p>
          <a:p>
            <a:r>
              <a:rPr lang="en-US" sz="800" dirty="0"/>
              <a:t>• These two forces are converging to drive three critical goals we all share across the health system: </a:t>
            </a:r>
          </a:p>
          <a:p>
            <a:r>
              <a:rPr lang="en-US" sz="800" dirty="0"/>
              <a:t> </a:t>
            </a:r>
          </a:p>
          <a:p>
            <a:r>
              <a:rPr lang="en-US" sz="800" dirty="0"/>
              <a:t>o </a:t>
            </a:r>
            <a:r>
              <a:rPr lang="en-US" sz="800" u="sng" dirty="0"/>
              <a:t>Better experiences </a:t>
            </a:r>
            <a:r>
              <a:rPr lang="en-US" sz="800" dirty="0"/>
              <a:t>for everyone involved in and using the system, especially consumers; </a:t>
            </a:r>
          </a:p>
          <a:p>
            <a:r>
              <a:rPr lang="en-US" sz="800" dirty="0"/>
              <a:t>o </a:t>
            </a:r>
            <a:r>
              <a:rPr lang="en-US" sz="800" u="sng" dirty="0"/>
              <a:t>Improved health outcomes </a:t>
            </a:r>
            <a:r>
              <a:rPr lang="en-US" sz="800" dirty="0"/>
              <a:t>on a consistent and sustainable basis, to drive better overall population health; and </a:t>
            </a:r>
          </a:p>
          <a:p>
            <a:r>
              <a:rPr lang="en-US" sz="800" dirty="0"/>
              <a:t>o </a:t>
            </a:r>
            <a:r>
              <a:rPr lang="en-US" sz="800" u="sng" dirty="0"/>
              <a:t>Reduced costs </a:t>
            </a:r>
            <a:r>
              <a:rPr lang="en-US" sz="800" dirty="0"/>
              <a:t>across the system </a:t>
            </a:r>
          </a:p>
          <a:p>
            <a:r>
              <a:rPr lang="en-US" sz="800" dirty="0"/>
              <a:t> </a:t>
            </a:r>
          </a:p>
          <a:p>
            <a:r>
              <a:rPr lang="en-US" sz="800" dirty="0"/>
              <a:t>• And today, we have more innovative technologies, insight-rich data and collaboration tools than ever to advance these goals. </a:t>
            </a:r>
          </a:p>
          <a:p>
            <a:r>
              <a:rPr lang="en-US" sz="800" dirty="0"/>
              <a:t> </a:t>
            </a:r>
          </a:p>
          <a:p>
            <a:r>
              <a:rPr lang="en-US" sz="800" dirty="0"/>
              <a:t>• Ultimately, health care needs </a:t>
            </a:r>
            <a:r>
              <a:rPr lang="en-US" sz="800" u="sng" dirty="0"/>
              <a:t>change agents </a:t>
            </a:r>
            <a:r>
              <a:rPr lang="en-US" sz="800" dirty="0"/>
              <a:t>with the determination and ability to: </a:t>
            </a:r>
          </a:p>
          <a:p>
            <a:r>
              <a:rPr lang="en-US" sz="800" dirty="0"/>
              <a:t> </a:t>
            </a:r>
          </a:p>
          <a:p>
            <a:r>
              <a:rPr lang="en-US" sz="800" dirty="0"/>
              <a:t>o First, </a:t>
            </a:r>
            <a:r>
              <a:rPr lang="en-US" sz="800" u="sng" dirty="0"/>
              <a:t>implement the changes </a:t>
            </a:r>
            <a:r>
              <a:rPr lang="en-US" sz="800" dirty="0"/>
              <a:t>that accomplish these goals; </a:t>
            </a:r>
          </a:p>
          <a:p>
            <a:r>
              <a:rPr lang="en-US" sz="800" dirty="0"/>
              <a:t>o And then </a:t>
            </a:r>
            <a:r>
              <a:rPr lang="en-US" sz="800" u="sng" dirty="0"/>
              <a:t>operationalize them </a:t>
            </a:r>
            <a:r>
              <a:rPr lang="en-US" sz="800" dirty="0"/>
              <a:t>to encourage and enable the broader health system </a:t>
            </a:r>
          </a:p>
          <a:p>
            <a:endParaRPr lang="en-US" sz="800" dirty="0"/>
          </a:p>
          <a:p>
            <a:r>
              <a:rPr lang="en-US" sz="800" dirty="0"/>
              <a:t>In Technology we sit in a very unique position in the intersection of the Health Care transformation and Technology transformation.</a:t>
            </a:r>
          </a:p>
          <a:p>
            <a:endParaRPr lang="en-US" sz="800" dirty="0"/>
          </a:p>
          <a:p>
            <a:r>
              <a:rPr lang="en-US" sz="800" dirty="0"/>
              <a:t>Right now is the opportunity for us to understand the how health care is changing and the opportunities those changes present to us as well as how we can leverage the new technologies more effectively as we deliver these solutions. </a:t>
            </a:r>
          </a:p>
          <a:p>
            <a:endParaRPr lang="en-US" sz="800" dirty="0">
              <a:latin typeface="Times" charset="0"/>
              <a:cs typeface="Arial" panose="020B0604020202020204" pitchFamily="34" charset="0"/>
            </a:endParaRPr>
          </a:p>
          <a:p>
            <a:r>
              <a:rPr lang="en-US" sz="800" dirty="0">
                <a:latin typeface="Times" charset="0"/>
                <a:cs typeface="Arial" panose="020B0604020202020204" pitchFamily="34" charset="0"/>
              </a:rPr>
              <a:t>This is a very unique time for the health care marketplace.</a:t>
            </a:r>
          </a:p>
          <a:p>
            <a:endParaRPr lang="en-US" sz="800" dirty="0">
              <a:latin typeface="Times"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436492AF-BC2A-4188-B06F-754C36A745C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8603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172908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699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55107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Patric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Nandesh.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059686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7"/>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2"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dirty="0">
              <a:solidFill>
                <a:srgbClr val="63666A"/>
              </a:solidFill>
              <a:ea typeface="Geneva" charset="-128"/>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35707210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58E55C7-6A70-463E-BD2D-55145D2FB5B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8594094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9233023-18CC-4B9F-91F4-ED98EA73949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9806927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5AE23E8F-D7C7-49AF-97B9-0A5507671E6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720564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3A211A98-39DE-4DD4-80AC-884346EFFB9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2913763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21DD4AFD-69A5-4E55-A402-88A5D045E3B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743128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EF5C19D-2A0D-4B56-8DFD-F70BDF7417D2}"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435924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D08850B-2774-41D4-A7C9-5253323AF41E}"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8254950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26FE649-B9E5-4D84-80D3-10FBADDF99D8}"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9835538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82584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B722751B-BCC4-45EA-B7A0-331F3D0AF7C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2989545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F5BCAC95-DCA2-4C1F-96F4-A8B15A173FC8}"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8620509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262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Box 7"/>
          <p:cNvSpPr txBox="1">
            <a:spLocks noGrp="1" noChangeArrowheads="1"/>
          </p:cNvSpPr>
          <p:nvPr>
            <p:ph type="sldNum" sz="quarter" idx="10"/>
          </p:nvPr>
        </p:nvSpPr>
        <p:spPr>
          <a:ln/>
        </p:spPr>
        <p:txBody>
          <a:bodyPr/>
          <a:lstStyle>
            <a:lvl1pPr>
              <a:defRPr/>
            </a:lvl1pPr>
          </a:lstStyle>
          <a:p>
            <a:pPr>
              <a:defRPr/>
            </a:pPr>
            <a:fld id="{2365D164-E31B-46C4-99CD-12D2B7E633E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846942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21336" y="914400"/>
            <a:ext cx="9144000" cy="5562600"/>
          </a:xfrm>
        </p:spPr>
        <p:txBody>
          <a:bodyPr/>
          <a:lstStyle/>
          <a:p>
            <a:pPr lvl="0"/>
            <a:endParaRPr lang="en-US" noProof="0" dirty="0">
              <a:sym typeface="Calibri" charset="0"/>
            </a:endParaRPr>
          </a:p>
        </p:txBody>
      </p:sp>
      <p:sp>
        <p:nvSpPr>
          <p:cNvPr id="10" name="Text Placeholder 12"/>
          <p:cNvSpPr>
            <a:spLocks noGrp="1"/>
          </p:cNvSpPr>
          <p:nvPr>
            <p:ph type="body" sz="quarter" idx="12"/>
          </p:nvPr>
        </p:nvSpPr>
        <p:spPr>
          <a:xfrm>
            <a:off x="1752600" y="76200"/>
            <a:ext cx="6324600" cy="685800"/>
          </a:xfrm>
        </p:spPr>
        <p:txBody>
          <a:bodyPr anchor="ctr"/>
          <a:lstStyle>
            <a:lvl1pPr marL="39688" indent="0">
              <a:lnSpc>
                <a:spcPts val="2400"/>
              </a:lnSpc>
              <a:buNone/>
              <a:defRPr sz="2400" b="1">
                <a:solidFill>
                  <a:schemeClr val="bg1"/>
                </a:solidFill>
              </a:defRPr>
            </a:lvl1pPr>
          </a:lstStyle>
          <a:p>
            <a:pPr lvl="0"/>
            <a:r>
              <a:rPr lang="en-US"/>
              <a:t>Click to edit Master text styles</a:t>
            </a:r>
          </a:p>
        </p:txBody>
      </p:sp>
      <p:sp>
        <p:nvSpPr>
          <p:cNvPr id="4" name="Text Box 7"/>
          <p:cNvSpPr txBox="1">
            <a:spLocks noGrp="1" noChangeArrowheads="1"/>
          </p:cNvSpPr>
          <p:nvPr>
            <p:ph type="sldNum" sz="quarter" idx="13"/>
          </p:nvPr>
        </p:nvSpPr>
        <p:spPr>
          <a:ln/>
        </p:spPr>
        <p:txBody>
          <a:bodyPr/>
          <a:lstStyle>
            <a:lvl1pPr>
              <a:defRPr/>
            </a:lvl1pPr>
          </a:lstStyle>
          <a:p>
            <a:pPr>
              <a:defRPr/>
            </a:pPr>
            <a:fld id="{1DA9391D-1BEF-425D-9115-DB383FD719C6}"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3971470"/>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95CB9-7E09-1F42-BB8B-D983335994B1}"/>
              </a:ext>
            </a:extLst>
          </p:cNvPr>
          <p:cNvSpPr/>
          <p:nvPr userDrawn="1"/>
        </p:nvSpPr>
        <p:spPr>
          <a:xfrm>
            <a:off x="-70102" y="0"/>
            <a:ext cx="9214102" cy="6858312"/>
          </a:xfrm>
          <a:prstGeom prst="rect">
            <a:avLst/>
          </a:prstGeom>
          <a:gradFill flip="none" rotWithShape="1">
            <a:gsLst>
              <a:gs pos="0">
                <a:schemeClr val="accent1">
                  <a:lumMod val="5000"/>
                  <a:lumOff val="95000"/>
                </a:schemeClr>
              </a:gs>
              <a:gs pos="59000">
                <a:schemeClr val="accent1">
                  <a:lumMod val="20000"/>
                  <a:lumOff val="80000"/>
                </a:schemeClr>
              </a:gs>
              <a:gs pos="83000">
                <a:schemeClr val="accent1">
                  <a:lumMod val="40000"/>
                  <a:lumOff val="60000"/>
                </a:schemeClr>
              </a:gs>
              <a:gs pos="10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FFFFFF"/>
              </a:solidFill>
            </a:endParaRPr>
          </a:p>
        </p:txBody>
      </p:sp>
      <p:grpSp>
        <p:nvGrpSpPr>
          <p:cNvPr id="9" name="Group 8"/>
          <p:cNvGrpSpPr/>
          <p:nvPr/>
        </p:nvGrpSpPr>
        <p:grpSpPr bwMode="gray">
          <a:xfrm>
            <a:off x="-70102" y="-3"/>
            <a:ext cx="8983808" cy="6858316"/>
            <a:chOff x="-70106" y="-60"/>
            <a:chExt cx="8983813" cy="5143736"/>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3625074" y="-60"/>
              <a:ext cx="5288633" cy="5143735"/>
            </a:xfrm>
            <a:prstGeom prst="rect">
              <a:avLst/>
            </a:prstGeom>
          </p:spPr>
        </p:pic>
        <p:sp>
          <p:nvSpPr>
            <p:cNvPr id="8" name="Rectangle 7"/>
            <p:cNvSpPr/>
            <p:nvPr/>
          </p:nvSpPr>
          <p:spPr bwMode="gray">
            <a:xfrm>
              <a:off x="-70106" y="-58"/>
              <a:ext cx="7771068" cy="5143734"/>
            </a:xfrm>
            <a:prstGeom prst="rect">
              <a:avLst/>
            </a:prstGeom>
            <a:gradFill flip="none" rotWithShape="1">
              <a:gsLst>
                <a:gs pos="8000">
                  <a:srgbClr val="FFFFFF"/>
                </a:gs>
                <a:gs pos="68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1104901"/>
            <a:ext cx="5580290"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4" y="5795738"/>
            <a:ext cx="1639610" cy="667645"/>
          </a:xfrm>
          <a:prstGeom prst="rect">
            <a:avLst/>
          </a:prstGeom>
        </p:spPr>
      </p:pic>
      <p:pic>
        <p:nvPicPr>
          <p:cNvPr id="10" name="Picture 9">
            <a:extLst>
              <a:ext uri="{FF2B5EF4-FFF2-40B4-BE49-F238E27FC236}">
                <a16:creationId xmlns:a16="http://schemas.microsoft.com/office/drawing/2014/main" id="{D74586F0-0B35-F041-B34F-0418FCA3124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29" y="6304632"/>
            <a:ext cx="1714500" cy="317500"/>
          </a:xfrm>
          <a:prstGeom prst="rect">
            <a:avLst/>
          </a:prstGeom>
        </p:spPr>
      </p:pic>
    </p:spTree>
    <p:extLst>
      <p:ext uri="{BB962C8B-B14F-4D97-AF65-F5344CB8AC3E}">
        <p14:creationId xmlns:p14="http://schemas.microsoft.com/office/powerpoint/2010/main" val="41734245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9144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1104901"/>
            <a:ext cx="5580290"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1/19/21</a:t>
            </a:fld>
            <a:endParaRPr lang="en-US" dirty="0">
              <a:solidFill>
                <a:srgbClr val="55565A">
                  <a:tint val="75000"/>
                </a:srgbClr>
              </a:solidFill>
            </a:endParaRPr>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4" y="5795738"/>
            <a:ext cx="1639610" cy="667645"/>
          </a:xfrm>
          <a:prstGeom prst="rect">
            <a:avLst/>
          </a:prstGeom>
        </p:spPr>
      </p:pic>
    </p:spTree>
    <p:extLst>
      <p:ext uri="{BB962C8B-B14F-4D97-AF65-F5344CB8AC3E}">
        <p14:creationId xmlns:p14="http://schemas.microsoft.com/office/powerpoint/2010/main" val="30016013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9144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1104901"/>
            <a:ext cx="5580290"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1/19/21</a:t>
            </a:fld>
            <a:endParaRPr lang="en-US" dirty="0">
              <a:solidFill>
                <a:srgbClr val="55565A">
                  <a:tint val="75000"/>
                </a:srgbClr>
              </a:solidFill>
            </a:endParaRPr>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4" y="5795738"/>
            <a:ext cx="1639610" cy="667645"/>
          </a:xfrm>
          <a:prstGeom prst="rect">
            <a:avLst/>
          </a:prstGeom>
        </p:spPr>
      </p:pic>
    </p:spTree>
    <p:extLst>
      <p:ext uri="{BB962C8B-B14F-4D97-AF65-F5344CB8AC3E}">
        <p14:creationId xmlns:p14="http://schemas.microsoft.com/office/powerpoint/2010/main" val="75575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bwMode="gray">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48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9" name="Rectangle 8"/>
          <p:cNvSpPr/>
          <p:nvPr/>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10" name="Rectangle 9"/>
          <p:cNvSpPr/>
          <p:nvPr/>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92202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1/19/21</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4" y="5795738"/>
            <a:ext cx="1639611" cy="667645"/>
          </a:xfrm>
          <a:blipFill>
            <a:blip r:embed="rId2"/>
            <a:stretch>
              <a:fillRect/>
            </a:stretch>
          </a:blipFill>
        </p:spPr>
        <p:txBody>
          <a:bodyPr/>
          <a:lstStyle>
            <a:lvl1pPr>
              <a:defRPr/>
            </a:lvl1pPr>
          </a:lstStyle>
          <a:p>
            <a:pPr lvl="0"/>
            <a:r>
              <a:rPr lang="en-US" dirty="0"/>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0858500" y="-5893"/>
            <a:ext cx="16383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316103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1/19/21</a:t>
            </a:fld>
            <a:endParaRPr lang="en-US">
              <a:solidFill>
                <a:srgbClr val="55565A">
                  <a:tint val="75000"/>
                </a:srgbClr>
              </a:solidFill>
            </a:endParaRPr>
          </a:p>
        </p:txBody>
      </p:sp>
      <p:sp>
        <p:nvSpPr>
          <p:cNvPr id="5" name="Footer Placeholder 4"/>
          <p:cNvSpPr>
            <a:spLocks noGrp="1"/>
          </p:cNvSpPr>
          <p:nvPr>
            <p:ph type="ftr" sz="quarter" idx="11"/>
          </p:nvPr>
        </p:nvSpPr>
        <p:spPr>
          <a:xfrm>
            <a:off x="2164557" y="6486983"/>
            <a:ext cx="4443412" cy="365125"/>
          </a:xfrm>
        </p:spPr>
        <p:txBody>
          <a:bodyPr/>
          <a:lstStyle/>
          <a:p>
            <a:r>
              <a:rPr lang="en-US">
                <a:solidFill>
                  <a:srgbClr val="55565A">
                    <a:tint val="75000"/>
                  </a:srgbClr>
                </a:solidFill>
              </a:rPr>
              <a:t>Confidential property of Optum. Do not distribute or reproduce without express permission from Optum.</a:t>
            </a:r>
          </a:p>
        </p:txBody>
      </p:sp>
      <p:sp>
        <p:nvSpPr>
          <p:cNvPr id="8"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pic>
        <p:nvPicPr>
          <p:cNvPr id="9" name="Picture 8">
            <a:extLst>
              <a:ext uri="{FF2B5EF4-FFF2-40B4-BE49-F238E27FC236}">
                <a16:creationId xmlns:a16="http://schemas.microsoft.com/office/drawing/2014/main" id="{C5A92E7C-531D-3040-A347-5492200FF9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27162611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1/19/21</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59299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3" name="Picture 2"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28321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1/19/21</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371475" y="1118283"/>
            <a:ext cx="4126706"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1051338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1/19/21</a:t>
            </a:fld>
            <a:endParaRPr lang="en-US">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3971925" y="6486983"/>
            <a:ext cx="4443412"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24520398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402392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1139675" y="1828800"/>
            <a:ext cx="1399032"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828800"/>
            <a:ext cx="1399032"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828800"/>
            <a:ext cx="1399032"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4401690"/>
            <a:ext cx="250161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2" y="4401690"/>
            <a:ext cx="250161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4401690"/>
            <a:ext cx="250161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3868738"/>
            <a:ext cx="250161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2" y="3865340"/>
            <a:ext cx="250161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3865340"/>
            <a:ext cx="250161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395056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1821066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3218941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0895078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60780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393247" y="1828800"/>
            <a:ext cx="4178753"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4572000" y="1828800"/>
            <a:ext cx="428625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01" y="-5893"/>
            <a:ext cx="16383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6735476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828800"/>
            <a:ext cx="2832354"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1653241" y="3873724"/>
            <a:ext cx="1558019"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3214799" y="1828800"/>
            <a:ext cx="2832354"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6050554" y="1835374"/>
            <a:ext cx="2832354"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01" y="-5893"/>
            <a:ext cx="16383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421874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descr="Lil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73200"/>
            <a:ext cx="2235200" cy="1346200"/>
          </a:xfrm>
          <a:prstGeom prst="rect">
            <a:avLst/>
          </a:prstGeom>
        </p:spPr>
      </p:pic>
      <p:pic>
        <p:nvPicPr>
          <p:cNvPr id="3" name="Picture 2" descr="Big1.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75280"/>
            <a:ext cx="3119120" cy="1772920"/>
          </a:xfrm>
          <a:prstGeom prst="rect">
            <a:avLst/>
          </a:prstGeom>
        </p:spPr>
      </p:pic>
    </p:spTree>
    <p:extLst>
      <p:ext uri="{BB962C8B-B14F-4D97-AF65-F5344CB8AC3E}">
        <p14:creationId xmlns:p14="http://schemas.microsoft.com/office/powerpoint/2010/main" val="12761788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828801"/>
            <a:ext cx="211455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500313" y="1828801"/>
            <a:ext cx="211812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4618434" y="1826531"/>
            <a:ext cx="2116336"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6732985" y="1826531"/>
            <a:ext cx="2125266"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7762195" y="2971800"/>
            <a:ext cx="1096055"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01" y="-5893"/>
            <a:ext cx="16383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540227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826530"/>
            <a:ext cx="168021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082842" y="1826530"/>
            <a:ext cx="168021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3779921" y="1826532"/>
            <a:ext cx="168021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5477001" y="1826530"/>
            <a:ext cx="168021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7174081" y="1826530"/>
            <a:ext cx="168021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228452" y="2700790"/>
            <a:ext cx="837520"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01" y="-5893"/>
            <a:ext cx="16383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1777283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5634" y="3799114"/>
            <a:ext cx="1645922"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9796"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13956"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2811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41884699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0577765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27166244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9995375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862139"/>
            <a:ext cx="2846784"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12836877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862139"/>
            <a:ext cx="2846784"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12695413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1/19/21</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862139"/>
            <a:ext cx="2846784"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5508854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1/19/21</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spTree>
    <p:extLst>
      <p:ext uri="{BB962C8B-B14F-4D97-AF65-F5344CB8AC3E}">
        <p14:creationId xmlns:p14="http://schemas.microsoft.com/office/powerpoint/2010/main" val="3072528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Picture 3" descr="Lil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135717803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pic>
        <p:nvPicPr>
          <p:cNvPr id="6" name="Picture 5">
            <a:extLst>
              <a:ext uri="{FF2B5EF4-FFF2-40B4-BE49-F238E27FC236}">
                <a16:creationId xmlns:a16="http://schemas.microsoft.com/office/drawing/2014/main" id="{460BA41E-9C0C-DE4C-9D12-E86F2E45F8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40275250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pic>
        <p:nvPicPr>
          <p:cNvPr id="9" name="Picture 8">
            <a:extLst>
              <a:ext uri="{FF2B5EF4-FFF2-40B4-BE49-F238E27FC236}">
                <a16:creationId xmlns:a16="http://schemas.microsoft.com/office/drawing/2014/main" id="{E5FCC3AA-FECF-954F-8EA6-AFD55F5DF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22853420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pic>
        <p:nvPicPr>
          <p:cNvPr id="9" name="Picture 8">
            <a:extLst>
              <a:ext uri="{FF2B5EF4-FFF2-40B4-BE49-F238E27FC236}">
                <a16:creationId xmlns:a16="http://schemas.microsoft.com/office/drawing/2014/main" id="{4F68CC21-3BCA-D246-A92A-09A2671B38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32986929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pic>
        <p:nvPicPr>
          <p:cNvPr id="9" name="Picture 8">
            <a:extLst>
              <a:ext uri="{FF2B5EF4-FFF2-40B4-BE49-F238E27FC236}">
                <a16:creationId xmlns:a16="http://schemas.microsoft.com/office/drawing/2014/main" id="{E353280E-9B38-6940-94E6-840CEE49F2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358788055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104901"/>
            <a:ext cx="4033838" cy="28527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4033838"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Picture Placeholder 4"/>
          <p:cNvSpPr>
            <a:spLocks noGrp="1"/>
          </p:cNvSpPr>
          <p:nvPr>
            <p:ph type="pic" sz="quarter" idx="10" hasCustomPrompt="1"/>
          </p:nvPr>
        </p:nvSpPr>
        <p:spPr bwMode="gray">
          <a:xfrm>
            <a:off x="4600575" y="0"/>
            <a:ext cx="4543425" cy="6858000"/>
          </a:xfrm>
          <a:blipFill>
            <a:blip r:embed="rId2"/>
            <a:stretch>
              <a:fillRect/>
            </a:stretch>
          </a:blipFill>
        </p:spPr>
        <p:txBody>
          <a:bodyPr lIns="914400" rIns="914400" anchor="ctr"/>
          <a:lstStyle>
            <a:lvl1pPr algn="ctr">
              <a:defRPr>
                <a:solidFill>
                  <a:schemeClr val="accent2"/>
                </a:solidFill>
              </a:defRPr>
            </a:lvl1pPr>
          </a:lstStyle>
          <a:p>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spTree>
    <p:extLst>
      <p:ext uri="{BB962C8B-B14F-4D97-AF65-F5344CB8AC3E}">
        <p14:creationId xmlns:p14="http://schemas.microsoft.com/office/powerpoint/2010/main" val="772011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2" y="2285999"/>
            <a:ext cx="4080518"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1/19/21</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38160380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52943"/>
            <a:ext cx="5383666"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8" name="TextBox 7"/>
          <p:cNvSpPr txBox="1"/>
          <p:nvPr/>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9" name="Text Placeholder 2"/>
          <p:cNvSpPr>
            <a:spLocks noGrp="1"/>
          </p:cNvSpPr>
          <p:nvPr>
            <p:ph type="body" idx="10" hasCustomPrompt="1"/>
          </p:nvPr>
        </p:nvSpPr>
        <p:spPr bwMode="gray">
          <a:xfrm>
            <a:off x="385761" y="5003288"/>
            <a:ext cx="5383666"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4" name="TextBox 13"/>
          <p:cNvSpPr txBox="1"/>
          <p:nvPr/>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5" name="TextBox 14"/>
          <p:cNvSpPr txBox="1"/>
          <p:nvPr/>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6" name="TextBox 15"/>
          <p:cNvSpPr txBox="1"/>
          <p:nvPr/>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5"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74" y="3448895"/>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spTree>
    <p:extLst>
      <p:ext uri="{BB962C8B-B14F-4D97-AF65-F5344CB8AC3E}">
        <p14:creationId xmlns:p14="http://schemas.microsoft.com/office/powerpoint/2010/main" val="341744500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eaLnBrk="0" fontAlgn="base" hangingPunct="0">
              <a:spcBef>
                <a:spcPct val="0"/>
              </a:spcBef>
              <a:spcAft>
                <a:spcPct val="0"/>
              </a:spcAft>
              <a:defRPr sz="1400" b="1">
                <a:solidFill>
                  <a:schemeClr val="bg1"/>
                </a:solidFill>
                <a:latin typeface="Arial" pitchFamily="34" charset="0"/>
                <a:ea typeface="Geneva" charset="-128"/>
              </a:defRPr>
            </a:lvl6pPr>
            <a:lvl7pPr marL="2971800" indent="-228600" eaLnBrk="0" fontAlgn="base" hangingPunct="0">
              <a:spcBef>
                <a:spcPct val="0"/>
              </a:spcBef>
              <a:spcAft>
                <a:spcPct val="0"/>
              </a:spcAft>
              <a:defRPr sz="1400" b="1">
                <a:solidFill>
                  <a:schemeClr val="bg1"/>
                </a:solidFill>
                <a:latin typeface="Arial" pitchFamily="34" charset="0"/>
                <a:ea typeface="Geneva" charset="-128"/>
              </a:defRPr>
            </a:lvl7pPr>
            <a:lvl8pPr marL="3429000" indent="-228600" eaLnBrk="0" fontAlgn="base" hangingPunct="0">
              <a:spcBef>
                <a:spcPct val="0"/>
              </a:spcBef>
              <a:spcAft>
                <a:spcPct val="0"/>
              </a:spcAft>
              <a:defRPr sz="1400" b="1">
                <a:solidFill>
                  <a:schemeClr val="bg1"/>
                </a:solidFill>
                <a:latin typeface="Arial" pitchFamily="34" charset="0"/>
                <a:ea typeface="Geneva" charset="-128"/>
              </a:defRPr>
            </a:lvl8pPr>
            <a:lvl9pPr marL="3886200" indent="-228600" eaLnBrk="0" fontAlgn="base" hangingPunct="0">
              <a:spcBef>
                <a:spcPct val="0"/>
              </a:spcBef>
              <a:spcAft>
                <a:spcPct val="0"/>
              </a:spcAft>
              <a:defRPr sz="1400" b="1">
                <a:solidFill>
                  <a:schemeClr val="bg1"/>
                </a:solidFill>
                <a:latin typeface="Arial" pitchFamily="34" charset="0"/>
                <a:ea typeface="Geneva" charset="-128"/>
              </a:defRPr>
            </a:lvl9pPr>
          </a:lstStyle>
          <a:p>
            <a:pPr fontAlgn="base">
              <a:lnSpc>
                <a:spcPct val="95000"/>
              </a:lnSpc>
              <a:spcBef>
                <a:spcPct val="0"/>
              </a:spcBef>
              <a:spcAft>
                <a:spcPct val="0"/>
              </a:spcAft>
              <a:buClr>
                <a:srgbClr val="D45D00"/>
              </a:buClr>
              <a:defRPr/>
            </a:pPr>
            <a:endParaRPr lang="en-US" altLang="en-US" sz="1000" b="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10144878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AC0ED59-8747-427A-AAA9-7F73FBF70A83}"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331613721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B4F7B17-32AB-46FC-A812-52E4F9F41E1E}"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13578434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2" name="Picture 1" descr="Lil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4200" y="1447800"/>
            <a:ext cx="2235200" cy="1346200"/>
          </a:xfrm>
          <a:prstGeom prst="rect">
            <a:avLst/>
          </a:prstGeom>
        </p:spPr>
      </p:pic>
      <p:pic>
        <p:nvPicPr>
          <p:cNvPr id="3" name="Picture 2" descr="Big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22197604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2090657-7234-469A-A59A-6772849DD5FA}"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213550247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56F66102-303E-41A4-B931-99309B86A4B0}"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19140601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6B88A26E-EBD8-40FF-BA11-FA2C33D74EB8}"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15576255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E163B16-8CB2-463D-8594-822AE9A8977A}"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309930848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E8B3133-5B64-4761-A6F2-15D513B819EE}"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204648280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6BA669-CF7D-40E9-B4F0-439248B9F315}"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312488146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B08B04CB-E320-445E-8C1B-E684F42A8F6A}"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14112872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CEC6367B-058E-43D0-8CE9-6C766D4D36B1}" type="slidenum">
              <a:rPr lang="en-US" altLang="en-US">
                <a:solidFill>
                  <a:srgbClr val="63666A"/>
                </a:solidFill>
              </a:rPr>
              <a:pPr>
                <a:defRPr/>
              </a:pPr>
              <a:t>‹#›</a:t>
            </a:fld>
            <a:endParaRPr lang="en-US" altLang="en-US">
              <a:solidFill>
                <a:srgbClr val="63666A"/>
              </a:solidFill>
            </a:endParaRPr>
          </a:p>
        </p:txBody>
      </p:sp>
    </p:spTree>
    <p:extLst>
      <p:ext uri="{BB962C8B-B14F-4D97-AF65-F5344CB8AC3E}">
        <p14:creationId xmlns:p14="http://schemas.microsoft.com/office/powerpoint/2010/main" val="378480647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r section divider - accent 1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lvl1pPr defTabSz="931863">
              <a:defRPr sz="1400" b="1">
                <a:solidFill>
                  <a:schemeClr val="bg1"/>
                </a:solidFill>
                <a:latin typeface="Arial" pitchFamily="34" charset="0"/>
                <a:ea typeface="Geneva" charset="-128"/>
              </a:defRPr>
            </a:lvl1pPr>
            <a:lvl2pPr marL="742950" indent="-285750" defTabSz="931863">
              <a:defRPr sz="1400" b="1">
                <a:solidFill>
                  <a:schemeClr val="bg1"/>
                </a:solidFill>
                <a:latin typeface="Arial" pitchFamily="34" charset="0"/>
                <a:ea typeface="Geneva" charset="-128"/>
              </a:defRPr>
            </a:lvl2pPr>
            <a:lvl3pPr marL="1143000" indent="-228600" defTabSz="931863">
              <a:defRPr sz="1400" b="1">
                <a:solidFill>
                  <a:schemeClr val="bg1"/>
                </a:solidFill>
                <a:latin typeface="Arial" pitchFamily="34" charset="0"/>
                <a:ea typeface="Geneva" charset="-128"/>
              </a:defRPr>
            </a:lvl3pPr>
            <a:lvl4pPr marL="1600200" indent="-228600" defTabSz="931863">
              <a:defRPr sz="1400" b="1">
                <a:solidFill>
                  <a:schemeClr val="bg1"/>
                </a:solidFill>
                <a:latin typeface="Arial" pitchFamily="34" charset="0"/>
                <a:ea typeface="Geneva" charset="-128"/>
              </a:defRPr>
            </a:lvl4pPr>
            <a:lvl5pPr marL="2057400" indent="-228600" defTabSz="931863">
              <a:defRPr sz="1400" b="1">
                <a:solidFill>
                  <a:schemeClr val="bg1"/>
                </a:solidFill>
                <a:latin typeface="Arial" pitchFamily="34" charset="0"/>
                <a:ea typeface="Geneva" charset="-128"/>
              </a:defRPr>
            </a:lvl5pPr>
            <a:lvl6pPr marL="2514600" indent="-228600" defTabSz="931863" eaLnBrk="0" fontAlgn="base" hangingPunct="0">
              <a:spcBef>
                <a:spcPct val="0"/>
              </a:spcBef>
              <a:spcAft>
                <a:spcPct val="0"/>
              </a:spcAft>
              <a:defRPr sz="1400" b="1">
                <a:solidFill>
                  <a:schemeClr val="bg1"/>
                </a:solidFill>
                <a:latin typeface="Arial" pitchFamily="34" charset="0"/>
                <a:ea typeface="Geneva" charset="-128"/>
              </a:defRPr>
            </a:lvl6pPr>
            <a:lvl7pPr marL="2971800" indent="-228600" defTabSz="931863" eaLnBrk="0" fontAlgn="base" hangingPunct="0">
              <a:spcBef>
                <a:spcPct val="0"/>
              </a:spcBef>
              <a:spcAft>
                <a:spcPct val="0"/>
              </a:spcAft>
              <a:defRPr sz="1400" b="1">
                <a:solidFill>
                  <a:schemeClr val="bg1"/>
                </a:solidFill>
                <a:latin typeface="Arial" pitchFamily="34" charset="0"/>
                <a:ea typeface="Geneva" charset="-128"/>
              </a:defRPr>
            </a:lvl7pPr>
            <a:lvl8pPr marL="3429000" indent="-228600" defTabSz="931863" eaLnBrk="0" fontAlgn="base" hangingPunct="0">
              <a:spcBef>
                <a:spcPct val="0"/>
              </a:spcBef>
              <a:spcAft>
                <a:spcPct val="0"/>
              </a:spcAft>
              <a:defRPr sz="1400" b="1">
                <a:solidFill>
                  <a:schemeClr val="bg1"/>
                </a:solidFill>
                <a:latin typeface="Arial" pitchFamily="34" charset="0"/>
                <a:ea typeface="Geneva" charset="-128"/>
              </a:defRPr>
            </a:lvl8pPr>
            <a:lvl9pPr marL="3886200" indent="-228600" defTabSz="931863" eaLnBrk="0" fontAlgn="base" hangingPunct="0">
              <a:spcBef>
                <a:spcPct val="0"/>
              </a:spcBef>
              <a:spcAft>
                <a:spcPct val="0"/>
              </a:spcAft>
              <a:defRPr sz="1400" b="1">
                <a:solidFill>
                  <a:schemeClr val="bg1"/>
                </a:solidFill>
                <a:latin typeface="Arial" pitchFamily="34" charset="0"/>
                <a:ea typeface="Geneva" charset="-128"/>
              </a:defRPr>
            </a:lvl9pPr>
          </a:lstStyle>
          <a:p>
            <a:pPr algn="ctr" eaLnBrk="0" fontAlgn="base" hangingPunct="0">
              <a:lnSpc>
                <a:spcPct val="90000"/>
              </a:lnSpc>
              <a:spcBef>
                <a:spcPct val="0"/>
              </a:spcBef>
              <a:spcAft>
                <a:spcPct val="0"/>
              </a:spcAft>
              <a:defRPr/>
            </a:pPr>
            <a:endParaRPr lang="en-US" altLang="en-US" sz="2400">
              <a:solidFill>
                <a:srgbClr val="63666A"/>
              </a:solidFill>
              <a:ea typeface="Segoe UI" pitchFamily="34" charset="0"/>
              <a:cs typeface="Arial"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lvl1pPr defTabSz="912813">
              <a:defRPr sz="1400" b="1">
                <a:solidFill>
                  <a:schemeClr val="bg1"/>
                </a:solidFill>
                <a:latin typeface="Arial" pitchFamily="34" charset="0"/>
                <a:ea typeface="Geneva" charset="-128"/>
              </a:defRPr>
            </a:lvl1pPr>
            <a:lvl2pPr marL="742950" indent="-285750" defTabSz="912813">
              <a:defRPr sz="1400" b="1">
                <a:solidFill>
                  <a:schemeClr val="bg1"/>
                </a:solidFill>
                <a:latin typeface="Arial" pitchFamily="34" charset="0"/>
                <a:ea typeface="Geneva" charset="-128"/>
              </a:defRPr>
            </a:lvl2pPr>
            <a:lvl3pPr marL="1143000" indent="-228600" defTabSz="912813">
              <a:defRPr sz="1400" b="1">
                <a:solidFill>
                  <a:schemeClr val="bg1"/>
                </a:solidFill>
                <a:latin typeface="Arial" pitchFamily="34" charset="0"/>
                <a:ea typeface="Geneva" charset="-128"/>
              </a:defRPr>
            </a:lvl3pPr>
            <a:lvl4pPr marL="1600200" indent="-228600" defTabSz="912813">
              <a:defRPr sz="1400" b="1">
                <a:solidFill>
                  <a:schemeClr val="bg1"/>
                </a:solidFill>
                <a:latin typeface="Arial" pitchFamily="34" charset="0"/>
                <a:ea typeface="Geneva" charset="-128"/>
              </a:defRPr>
            </a:lvl4pPr>
            <a:lvl5pPr marL="2057400" indent="-228600" defTabSz="912813">
              <a:defRPr sz="1400" b="1">
                <a:solidFill>
                  <a:schemeClr val="bg1"/>
                </a:solidFill>
                <a:latin typeface="Arial" pitchFamily="34" charset="0"/>
                <a:ea typeface="Geneva" charset="-128"/>
              </a:defRPr>
            </a:lvl5pPr>
            <a:lvl6pPr marL="2514600" indent="-228600" defTabSz="912813" eaLnBrk="0" fontAlgn="base" hangingPunct="0">
              <a:spcBef>
                <a:spcPct val="0"/>
              </a:spcBef>
              <a:spcAft>
                <a:spcPct val="0"/>
              </a:spcAft>
              <a:defRPr sz="1400" b="1">
                <a:solidFill>
                  <a:schemeClr val="bg1"/>
                </a:solidFill>
                <a:latin typeface="Arial" pitchFamily="34" charset="0"/>
                <a:ea typeface="Geneva" charset="-128"/>
              </a:defRPr>
            </a:lvl6pPr>
            <a:lvl7pPr marL="2971800" indent="-228600" defTabSz="912813" eaLnBrk="0" fontAlgn="base" hangingPunct="0">
              <a:spcBef>
                <a:spcPct val="0"/>
              </a:spcBef>
              <a:spcAft>
                <a:spcPct val="0"/>
              </a:spcAft>
              <a:defRPr sz="1400" b="1">
                <a:solidFill>
                  <a:schemeClr val="bg1"/>
                </a:solidFill>
                <a:latin typeface="Arial" pitchFamily="34" charset="0"/>
                <a:ea typeface="Geneva" charset="-128"/>
              </a:defRPr>
            </a:lvl7pPr>
            <a:lvl8pPr marL="3429000" indent="-228600" defTabSz="912813" eaLnBrk="0" fontAlgn="base" hangingPunct="0">
              <a:spcBef>
                <a:spcPct val="0"/>
              </a:spcBef>
              <a:spcAft>
                <a:spcPct val="0"/>
              </a:spcAft>
              <a:defRPr sz="1400" b="1">
                <a:solidFill>
                  <a:schemeClr val="bg1"/>
                </a:solidFill>
                <a:latin typeface="Arial" pitchFamily="34" charset="0"/>
                <a:ea typeface="Geneva" charset="-128"/>
              </a:defRPr>
            </a:lvl8pPr>
            <a:lvl9pPr marL="3886200" indent="-228600" defTabSz="912813" eaLnBrk="0" fontAlgn="base" hangingPunct="0">
              <a:spcBef>
                <a:spcPct val="0"/>
              </a:spcBef>
              <a:spcAft>
                <a:spcPct val="0"/>
              </a:spcAft>
              <a:defRPr sz="1400" b="1">
                <a:solidFill>
                  <a:schemeClr val="bg1"/>
                </a:solidFill>
                <a:latin typeface="Arial" pitchFamily="34" charset="0"/>
                <a:ea typeface="Geneva" charset="-128"/>
              </a:defRPr>
            </a:lvl9pPr>
          </a:lstStyle>
          <a:p>
            <a:pPr algn="ctr" eaLnBrk="0" fontAlgn="base" hangingPunct="0">
              <a:lnSpc>
                <a:spcPct val="90000"/>
              </a:lnSpc>
              <a:spcBef>
                <a:spcPct val="0"/>
              </a:spcBef>
              <a:spcAft>
                <a:spcPct val="0"/>
              </a:spcAft>
              <a:defRPr/>
            </a:pPr>
            <a:endParaRPr lang="en-US" altLang="en-US" sz="2400">
              <a:solidFill>
                <a:srgbClr val="63666A"/>
              </a:solidFill>
              <a:ea typeface="Segoe UI" pitchFamily="34" charset="0"/>
              <a:cs typeface="Arial" pitchFamily="34" charset="0"/>
            </a:endParaRPr>
          </a:p>
        </p:txBody>
      </p:sp>
      <p:pic>
        <p:nvPicPr>
          <p:cNvPr id="7"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7350" y="5905500"/>
            <a:ext cx="15938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9"/>
            <a:ext cx="4364412"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a:t>Edit Master text styles</a:t>
            </a:r>
          </a:p>
        </p:txBody>
      </p:sp>
      <p:sp>
        <p:nvSpPr>
          <p:cNvPr id="9" name="Title 1"/>
          <p:cNvSpPr>
            <a:spLocks noGrp="1"/>
          </p:cNvSpPr>
          <p:nvPr>
            <p:ph type="title"/>
          </p:nvPr>
        </p:nvSpPr>
        <p:spPr>
          <a:xfrm>
            <a:off x="893388" y="1187621"/>
            <a:ext cx="4364412" cy="2689656"/>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a:t>Click to edit Master title style</a:t>
            </a:r>
            <a:endParaRPr lang="en-US" dirty="0"/>
          </a:p>
        </p:txBody>
      </p:sp>
      <p:sp>
        <p:nvSpPr>
          <p:cNvPr id="8" name="Slide Number Placeholder 1"/>
          <p:cNvSpPr>
            <a:spLocks noGrp="1"/>
          </p:cNvSpPr>
          <p:nvPr>
            <p:ph type="sldNum" sz="quarter" idx="13"/>
          </p:nvPr>
        </p:nvSpPr>
        <p:spPr>
          <a:xfrm>
            <a:off x="8458200" y="6434138"/>
            <a:ext cx="385763" cy="246062"/>
          </a:xfrm>
        </p:spPr>
        <p:txBody>
          <a:bodyPr/>
          <a:lstStyle>
            <a:lvl1pPr>
              <a:defRPr>
                <a:solidFill>
                  <a:srgbClr val="FFFFFF"/>
                </a:solidFill>
              </a:defRPr>
            </a:lvl1pPr>
          </a:lstStyle>
          <a:p>
            <a:pPr>
              <a:defRPr/>
            </a:pPr>
            <a:fld id="{D2546683-D32D-47FB-B582-5577C73EEB0F}" type="slidenum">
              <a:rPr lang="en-US" altLang="en-US"/>
              <a:pPr>
                <a:defRPr/>
              </a:pPr>
              <a:t>‹#›</a:t>
            </a:fld>
            <a:endParaRPr lang="en-US" altLang="en-US"/>
          </a:p>
        </p:txBody>
      </p:sp>
    </p:spTree>
    <p:extLst>
      <p:ext uri="{BB962C8B-B14F-4D97-AF65-F5344CB8AC3E}">
        <p14:creationId xmlns:p14="http://schemas.microsoft.com/office/powerpoint/2010/main" val="675570488"/>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Picture 3" descr="Lil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3256919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2" name="Picture 1" descr="Lil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3" name="Picture 2" descr="Big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extLst>
      <p:ext uri="{BB962C8B-B14F-4D97-AF65-F5344CB8AC3E}">
        <p14:creationId xmlns:p14="http://schemas.microsoft.com/office/powerpoint/2010/main" val="2420519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6" name="Picture 5" descr="Lil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2717" y="1447800"/>
            <a:ext cx="2235200" cy="1346200"/>
          </a:xfrm>
          <a:prstGeom prst="rect">
            <a:avLst/>
          </a:prstGeom>
        </p:spPr>
      </p:pic>
      <p:pic>
        <p:nvPicPr>
          <p:cNvPr id="7" name="Picture 6" descr="Big1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5" y="2895600"/>
            <a:ext cx="3119120" cy="1772920"/>
          </a:xfrm>
          <a:prstGeom prst="rect">
            <a:avLst/>
          </a:prstGeom>
        </p:spPr>
      </p:pic>
    </p:spTree>
    <p:extLst>
      <p:ext uri="{BB962C8B-B14F-4D97-AF65-F5344CB8AC3E}">
        <p14:creationId xmlns:p14="http://schemas.microsoft.com/office/powerpoint/2010/main" val="2426930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6" name="Picture 5" descr="Big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2838" y="2895600"/>
            <a:ext cx="3119120" cy="1772920"/>
          </a:xfrm>
          <a:prstGeom prst="rect">
            <a:avLst/>
          </a:prstGeom>
        </p:spPr>
      </p:pic>
      <p:pic>
        <p:nvPicPr>
          <p:cNvPr id="7" name="Picture 6" descr="Lil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9421" y="1447800"/>
            <a:ext cx="2235200" cy="1346200"/>
          </a:xfrm>
          <a:prstGeom prst="rect">
            <a:avLst/>
          </a:prstGeom>
        </p:spPr>
      </p:pic>
    </p:spTree>
    <p:extLst>
      <p:ext uri="{BB962C8B-B14F-4D97-AF65-F5344CB8AC3E}">
        <p14:creationId xmlns:p14="http://schemas.microsoft.com/office/powerpoint/2010/main" val="429446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3" name="Picture 2"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1918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6" name="Picture 5" descr="Lil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8683" y="1447800"/>
            <a:ext cx="2235200" cy="1346200"/>
          </a:xfrm>
          <a:prstGeom prst="rect">
            <a:avLst/>
          </a:prstGeom>
        </p:spPr>
      </p:pic>
      <p:pic>
        <p:nvPicPr>
          <p:cNvPr id="7" name="Picture 6" descr="Big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8" y="2895600"/>
            <a:ext cx="3119120" cy="1772920"/>
          </a:xfrm>
          <a:prstGeom prst="rect">
            <a:avLst/>
          </a:prstGeom>
        </p:spPr>
      </p:pic>
    </p:spTree>
    <p:extLst>
      <p:ext uri="{BB962C8B-B14F-4D97-AF65-F5344CB8AC3E}">
        <p14:creationId xmlns:p14="http://schemas.microsoft.com/office/powerpoint/2010/main" val="199654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245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4" descr="footer_enterprise.png"/>
          <p:cNvPicPr>
            <a:picLocks noChangeAspect="1"/>
          </p:cNvPicPr>
          <p:nvPr userDrawn="1"/>
        </p:nvPicPr>
        <p:blipFill>
          <a:blip cstate="screen">
            <a:extLst>
              <a:ext uri="{28A0092B-C50C-407E-A947-70E740481C1C}">
                <a14:useLocalDpi xmlns:a14="http://schemas.microsoft.com/office/drawing/2010/main"/>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449707" y="651486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spTree>
    <p:extLst>
      <p:ext uri="{BB962C8B-B14F-4D97-AF65-F5344CB8AC3E}">
        <p14:creationId xmlns:p14="http://schemas.microsoft.com/office/powerpoint/2010/main" val="3683282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042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57200" y="6407754"/>
            <a:ext cx="2133600" cy="365125"/>
          </a:xfrm>
          <a:prstGeom prst="rect">
            <a:avLst/>
          </a:prstGeom>
        </p:spPr>
        <p:txBody>
          <a:bodyPr anchor="ctr"/>
          <a:lstStyle>
            <a:lvl1pPr algn="l">
              <a:defRPr sz="800">
                <a:solidFill>
                  <a:schemeClr val="bg1"/>
                </a:solidFill>
              </a:defRPr>
            </a:lvl1pPr>
          </a:lstStyle>
          <a:p>
            <a:pPr defTabSz="457200"/>
            <a:fld id="{9F8D22C7-E16F-324A-8F06-9DCC85BBE399}" type="slidenum">
              <a:rPr lang="en-US" smtClean="0">
                <a:solidFill>
                  <a:prstClr val="white"/>
                </a:solidFill>
              </a:rPr>
              <a:pPr defTabSz="457200"/>
              <a:t>‹#›</a:t>
            </a:fld>
            <a:endParaRPr lang="en-US" dirty="0">
              <a:solidFill>
                <a:prstClr val="white"/>
              </a:solidFill>
            </a:endParaRPr>
          </a:p>
        </p:txBody>
      </p:sp>
    </p:spTree>
    <p:extLst>
      <p:ext uri="{BB962C8B-B14F-4D97-AF65-F5344CB8AC3E}">
        <p14:creationId xmlns:p14="http://schemas.microsoft.com/office/powerpoint/2010/main" val="834890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4"/>
            <a:ext cx="2133600" cy="365125"/>
          </a:xfrm>
          <a:prstGeom prst="rect">
            <a:avLst/>
          </a:prstGeom>
        </p:spPr>
        <p:txBody>
          <a:bodyPr anchor="ctr"/>
          <a:lstStyle>
            <a:lvl1pPr algn="l">
              <a:defRPr sz="800">
                <a:solidFill>
                  <a:schemeClr val="bg1"/>
                </a:solidFill>
              </a:defRPr>
            </a:lvl1pPr>
          </a:lstStyle>
          <a:p>
            <a:pPr defTabSz="457200"/>
            <a:fld id="{9F8D22C7-E16F-324A-8F06-9DCC85BBE399}" type="slidenum">
              <a:rPr lang="en-US" smtClean="0">
                <a:solidFill>
                  <a:prstClr val="white"/>
                </a:solidFill>
              </a:rPr>
              <a:pPr defTabSz="457200"/>
              <a:t>‹#›</a:t>
            </a:fld>
            <a:endParaRPr lang="en-US" dirty="0">
              <a:solidFill>
                <a:prstClr val="white"/>
              </a:solidFill>
            </a:endParaRPr>
          </a:p>
        </p:txBody>
      </p:sp>
    </p:spTree>
    <p:extLst>
      <p:ext uri="{BB962C8B-B14F-4D97-AF65-F5344CB8AC3E}">
        <p14:creationId xmlns:p14="http://schemas.microsoft.com/office/powerpoint/2010/main" val="4250190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4"/>
            <a:ext cx="2133600" cy="365125"/>
          </a:xfrm>
          <a:prstGeom prst="rect">
            <a:avLst/>
          </a:prstGeom>
        </p:spPr>
        <p:txBody>
          <a:bodyPr anchor="ctr"/>
          <a:lstStyle>
            <a:lvl1pPr algn="l">
              <a:defRPr sz="800">
                <a:solidFill>
                  <a:schemeClr val="bg1"/>
                </a:solidFill>
              </a:defRPr>
            </a:lvl1pPr>
          </a:lstStyle>
          <a:p>
            <a:pPr defTabSz="457200"/>
            <a:fld id="{9F8D22C7-E16F-324A-8F06-9DCC85BBE399}" type="slidenum">
              <a:rPr lang="en-US" smtClean="0">
                <a:solidFill>
                  <a:prstClr val="white"/>
                </a:solidFill>
              </a:rPr>
              <a:pPr defTabSz="457200"/>
              <a:t>‹#›</a:t>
            </a:fld>
            <a:endParaRPr lang="en-US" dirty="0">
              <a:solidFill>
                <a:prstClr val="white"/>
              </a:solidFill>
            </a:endParaRPr>
          </a:p>
        </p:txBody>
      </p:sp>
    </p:spTree>
    <p:extLst>
      <p:ext uri="{BB962C8B-B14F-4D97-AF65-F5344CB8AC3E}">
        <p14:creationId xmlns:p14="http://schemas.microsoft.com/office/powerpoint/2010/main" val="3320639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457200"/>
            <a:endParaRPr lang="en-US" err="1">
              <a:solidFill>
                <a:srgbClr val="53565A"/>
              </a:solidFill>
              <a:cs typeface="Arial" pitchFamily="34" charset="0"/>
            </a:endParaRPr>
          </a:p>
        </p:txBody>
      </p:sp>
      <p:sp>
        <p:nvSpPr>
          <p:cNvPr id="4" name="TextBox 3"/>
          <p:cNvSpPr txBox="1"/>
          <p:nvPr userDrawn="1"/>
        </p:nvSpPr>
        <p:spPr>
          <a:xfrm>
            <a:off x="1014157" y="1146751"/>
            <a:ext cx="914400" cy="914400"/>
          </a:xfrm>
          <a:prstGeom prst="rect">
            <a:avLst/>
          </a:prstGeom>
          <a:noFill/>
        </p:spPr>
        <p:txBody>
          <a:bodyPr wrap="none" lIns="0" tIns="0" rIns="0" bIns="0" rtlCol="0">
            <a:noAutofit/>
          </a:bodyPr>
          <a:lstStyle/>
          <a:p>
            <a:pPr defTabSz="457200"/>
            <a:endParaRPr lang="en-US" err="1">
              <a:solidFill>
                <a:srgbClr val="53565A"/>
              </a:solidFill>
              <a:cs typeface="Arial" pitchFamily="34" charset="0"/>
            </a:endParaRPr>
          </a:p>
        </p:txBody>
      </p:sp>
      <p:sp>
        <p:nvSpPr>
          <p:cNvPr id="6" name="Title 1"/>
          <p:cNvSpPr>
            <a:spLocks noGrp="1"/>
          </p:cNvSpPr>
          <p:nvPr>
            <p:ph type="title"/>
          </p:nvPr>
        </p:nvSpPr>
        <p:spPr>
          <a:xfrm>
            <a:off x="457200" y="274640"/>
            <a:ext cx="8229600" cy="434975"/>
          </a:xfrm>
        </p:spPr>
        <p:txBody>
          <a:bodyPr/>
          <a:lstStyle/>
          <a:p>
            <a:r>
              <a:rPr lang="en-US" dirty="0"/>
              <a:t>Click to edit Master title style</a:t>
            </a:r>
          </a:p>
        </p:txBody>
      </p:sp>
    </p:spTree>
    <p:extLst>
      <p:ext uri="{BB962C8B-B14F-4D97-AF65-F5344CB8AC3E}">
        <p14:creationId xmlns:p14="http://schemas.microsoft.com/office/powerpoint/2010/main" val="402721960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l="19854" r="5150"/>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10"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591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9"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964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Patric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Nandesh.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48372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9"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161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2" y="3"/>
            <a:ext cx="9144001" cy="6858623"/>
          </a:xfrm>
          <a:prstGeom prst="rect">
            <a:avLst/>
          </a:prstGeom>
          <a:noFill/>
        </p:spPr>
        <p:txBody>
          <a:bodyPr>
            <a:noAutofit/>
          </a:bodyPr>
          <a:lstStyle>
            <a:lvl1pPr marL="0" indent="0">
              <a:buNone/>
              <a:defRPr/>
            </a:lvl1pPr>
          </a:lstStyle>
          <a:p>
            <a:r>
              <a:rPr lang="en-US"/>
              <a:t>Click icon to add picture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12"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
        <p:nvSpPr>
          <p:cNvPr id="3" name="Rectangle 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42861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38862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itle 4"/>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4786541" y="1354138"/>
            <a:ext cx="4060825"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188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ext Placeholder 4"/>
          <p:cNvSpPr>
            <a:spLocks noGrp="1"/>
          </p:cNvSpPr>
          <p:nvPr>
            <p:ph type="body" sz="quarter" idx="11"/>
          </p:nvPr>
        </p:nvSpPr>
        <p:spPr>
          <a:xfrm>
            <a:off x="457200" y="1354138"/>
            <a:ext cx="840105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788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ext Placeholder 4"/>
          <p:cNvSpPr>
            <a:spLocks noGrp="1"/>
          </p:cNvSpPr>
          <p:nvPr>
            <p:ph type="body" sz="quarter" idx="11"/>
          </p:nvPr>
        </p:nvSpPr>
        <p:spPr>
          <a:xfrm>
            <a:off x="457200" y="1354138"/>
            <a:ext cx="38862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788128" y="1354138"/>
            <a:ext cx="4059237"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956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cxnSp>
        <p:nvCxnSpPr>
          <p:cNvPr id="5" name="Straight Connector 4"/>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710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1354141"/>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Content Placeholder 2"/>
          <p:cNvSpPr>
            <a:spLocks noGrp="1"/>
          </p:cNvSpPr>
          <p:nvPr>
            <p:ph idx="13"/>
          </p:nvPr>
        </p:nvSpPr>
        <p:spPr>
          <a:xfrm>
            <a:off x="4800600" y="1354141"/>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112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9" y="1781178"/>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6" name="Text Placeholder 5"/>
          <p:cNvSpPr>
            <a:spLocks noGrp="1"/>
          </p:cNvSpPr>
          <p:nvPr>
            <p:ph type="body" sz="quarter" idx="12"/>
          </p:nvPr>
        </p:nvSpPr>
        <p:spPr>
          <a:xfrm>
            <a:off x="457202" y="799701"/>
            <a:ext cx="8401081" cy="511175"/>
          </a:xfrm>
        </p:spPr>
        <p:txBody>
          <a:bodyPr anchor="b"/>
          <a:lstStyle>
            <a:lvl1pPr>
              <a:defRPr>
                <a:solidFill>
                  <a:schemeClr val="accent4"/>
                </a:solidFill>
              </a:defRPr>
            </a:lvl1pPr>
          </a:lstStyle>
          <a:p>
            <a:pPr lvl="0"/>
            <a:r>
              <a:rPr lang="en-US"/>
              <a:t>Click to edit Master text styles</a:t>
            </a:r>
          </a:p>
        </p:txBody>
      </p:sp>
      <p:cxnSp>
        <p:nvCxnSpPr>
          <p:cNvPr id="7" name="Straight Connector 6"/>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786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9" y="1781178"/>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6" name="Text Placeholder 5"/>
          <p:cNvSpPr>
            <a:spLocks noGrp="1"/>
          </p:cNvSpPr>
          <p:nvPr>
            <p:ph type="body" sz="quarter" idx="12"/>
          </p:nvPr>
        </p:nvSpPr>
        <p:spPr>
          <a:xfrm>
            <a:off x="457203" y="803477"/>
            <a:ext cx="8401049" cy="511175"/>
          </a:xfrm>
        </p:spPr>
        <p:txBody>
          <a:bodyPr anchor="b"/>
          <a:lstStyle>
            <a:lvl1pPr>
              <a:defRPr>
                <a:solidFill>
                  <a:schemeClr val="accent4"/>
                </a:solidFill>
              </a:defRPr>
            </a:lvl1pPr>
          </a:lstStyle>
          <a:p>
            <a:pPr lvl="0"/>
            <a:r>
              <a:rPr lang="en-US"/>
              <a:t>Click to edit Master text styles</a:t>
            </a:r>
          </a:p>
        </p:txBody>
      </p:sp>
      <p:sp>
        <p:nvSpPr>
          <p:cNvPr id="7" name="Text Placeholder 3"/>
          <p:cNvSpPr>
            <a:spLocks noGrp="1"/>
          </p:cNvSpPr>
          <p:nvPr>
            <p:ph type="body" sz="quarter" idx="13"/>
          </p:nvPr>
        </p:nvSpPr>
        <p:spPr>
          <a:xfrm>
            <a:off x="4786541" y="1781178"/>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4849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57203" y="914400"/>
            <a:ext cx="8401049" cy="403225"/>
          </a:xfrm>
        </p:spPr>
        <p:txBody>
          <a:bodyPr anchor="b"/>
          <a:lstStyle>
            <a:lvl1pPr>
              <a:defRPr>
                <a:solidFill>
                  <a:schemeClr val="accent4"/>
                </a:solidFill>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3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0044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0789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57203" y="914400"/>
            <a:ext cx="8401049"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57203" y="1781178"/>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79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62818" y="1781178"/>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p:cNvSpPr>
            <a:spLocks noGrp="1"/>
          </p:cNvSpPr>
          <p:nvPr>
            <p:ph type="body" sz="quarter" idx="15"/>
          </p:nvPr>
        </p:nvSpPr>
        <p:spPr>
          <a:xfrm>
            <a:off x="4799015" y="1781178"/>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10" name="Straight Connector 9"/>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053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a:t>Click to edit Master title style</a:t>
            </a:r>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368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3169" y="914400"/>
            <a:ext cx="8404709" cy="403225"/>
          </a:xfrm>
        </p:spPr>
        <p:txBody>
          <a:bodyPr anchor="b"/>
          <a:lstStyle>
            <a:lvl1pPr>
              <a:defRPr>
                <a:solidFill>
                  <a:schemeClr val="accent4"/>
                </a:solidFill>
              </a:defRPr>
            </a:lvl1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368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Tree>
    <p:extLst>
      <p:ext uri="{BB962C8B-B14F-4D97-AF65-F5344CB8AC3E}">
        <p14:creationId xmlns:p14="http://schemas.microsoft.com/office/powerpoint/2010/main" val="2277724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4580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64412"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328128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3659035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4255506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87863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90" y="3877273"/>
            <a:ext cx="4331755"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90" y="1187621"/>
            <a:ext cx="4331755"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2934434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 name="Picture Placeholder 3"/>
          <p:cNvSpPr>
            <a:spLocks noGrp="1"/>
          </p:cNvSpPr>
          <p:nvPr>
            <p:ph type="pic" sz="quarter" idx="10"/>
          </p:nvPr>
        </p:nvSpPr>
        <p:spPr>
          <a:xfrm>
            <a:off x="4572778" y="0"/>
            <a:ext cx="4571222" cy="6858000"/>
          </a:xfrm>
          <a:blipFill dpi="0" rotWithShape="1">
            <a:blip r:embed="rId2">
              <a:extLst>
                <a:ext uri="{28A0092B-C50C-407E-A947-70E740481C1C}">
                  <a14:useLocalDpi xmlns:a14="http://schemas.microsoft.com/office/drawing/2010/main" val="0"/>
                </a:ext>
              </a:extLst>
            </a:blip>
            <a:srcRect/>
            <a:stretch>
              <a:fillRect l="-14922" r="-13018"/>
            </a:stretch>
          </a:blipFill>
        </p:spPr>
        <p:txBody>
          <a:bodyPr lIns="179296" tIns="143436" rIns="179296" bIns="143436" anchor="t">
            <a:noAutofit/>
          </a:bodyPr>
          <a:lstStyle>
            <a:lvl1pPr marL="0" indent="0" algn="l">
              <a:lnSpc>
                <a:spcPct val="150000"/>
              </a:lnSpc>
              <a:spcBef>
                <a:spcPts val="0"/>
              </a:spcBef>
              <a:buNone/>
              <a:defRPr sz="2000" baseline="0">
                <a:solidFill>
                  <a:srgbClr val="FFFFFF"/>
                </a:solidFill>
              </a:defRPr>
            </a:lvl1pPr>
          </a:lstStyle>
          <a:p>
            <a:r>
              <a:rPr lang="en-US"/>
              <a:t>Click icon to add picture</a:t>
            </a:r>
          </a:p>
        </p:txBody>
      </p:sp>
      <p:sp>
        <p:nvSpPr>
          <p:cNvPr id="6" name="Text Placeholder 4"/>
          <p:cNvSpPr>
            <a:spLocks noGrp="1"/>
          </p:cNvSpPr>
          <p:nvPr>
            <p:ph type="body" sz="quarter" idx="12" hasCustomPrompt="1"/>
          </p:nvPr>
        </p:nvSpPr>
        <p:spPr>
          <a:xfrm>
            <a:off x="849844" y="3877273"/>
            <a:ext cx="3145212" cy="1794661"/>
          </a:xfr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Subheading if needed</a:t>
            </a:r>
          </a:p>
        </p:txBody>
      </p:sp>
      <p:sp>
        <p:nvSpPr>
          <p:cNvPr id="7" name="Title 1"/>
          <p:cNvSpPr>
            <a:spLocks noGrp="1"/>
          </p:cNvSpPr>
          <p:nvPr>
            <p:ph type="title" hasCustomPrompt="1"/>
          </p:nvPr>
        </p:nvSpPr>
        <p:spPr>
          <a:xfrm>
            <a:off x="849844" y="1187621"/>
            <a:ext cx="3145212" cy="2689656"/>
          </a:xfrm>
          <a:noFill/>
        </p:spPr>
        <p:txBody>
          <a:bodyPr lIns="0" tIns="89648" rIns="0" bIns="89648" anchor="b" anchorCtr="0"/>
          <a:lstStyle>
            <a:lvl1pPr>
              <a:lnSpc>
                <a:spcPct val="90000"/>
              </a:lnSpc>
              <a:defRPr sz="4800" spc="-74" baseline="0">
                <a:solidFill>
                  <a:schemeClr val="accent1"/>
                </a:solidFill>
              </a:defRPr>
            </a:lvl1pPr>
          </a:lstStyle>
          <a:p>
            <a:r>
              <a:rPr lang="en-US" dirty="0"/>
              <a:t>Section title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813437198"/>
      </p:ext>
    </p:extLst>
  </p:cSld>
  <p:clrMapOvr>
    <a:masterClrMapping/>
  </p:clrMapOvr>
  <p:extLst>
    <p:ext uri="{DCECCB84-F9BA-43D5-87BE-67443E8EF086}">
      <p15:sldGuideLst xmlns:p15="http://schemas.microsoft.com/office/powerpoint/2012/main">
        <p15:guide id="1" pos="293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61" y="2931081"/>
            <a:ext cx="8015792" cy="1088988"/>
          </a:xfrm>
          <a:noFill/>
        </p:spPr>
        <p:txBody>
          <a:bodyPr wrap="square" tIns="89648" bIns="89648" anchor="t" anchorCtr="0">
            <a:spAutoFit/>
          </a:bodyPr>
          <a:lstStyle>
            <a:lvl1pPr>
              <a:defRPr sz="5800" spc="-74" baseline="0">
                <a:gradFill>
                  <a:gsLst>
                    <a:gs pos="92035">
                      <a:schemeClr val="tx2"/>
                    </a:gs>
                    <a:gs pos="44000">
                      <a:schemeClr val="tx2"/>
                    </a:gs>
                  </a:gsLst>
                  <a:lin ang="5400000" scaled="0"/>
                </a:gradFill>
              </a:defRPr>
            </a:lvl1pPr>
          </a:lstStyle>
          <a:p>
            <a:r>
              <a:rPr lang="en-US" dirty="0"/>
              <a:t>Section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5" name="Slide Number Placeholder 4"/>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Tree>
    <p:extLst>
      <p:ext uri="{BB962C8B-B14F-4D97-AF65-F5344CB8AC3E}">
        <p14:creationId xmlns:p14="http://schemas.microsoft.com/office/powerpoint/2010/main" val="256870560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0166" y="2438400"/>
            <a:ext cx="4185251" cy="1315438"/>
          </a:xfrm>
          <a:prstGeom prst="rect">
            <a:avLst/>
          </a:prstGeom>
        </p:spPr>
      </p:pic>
      <p:sp>
        <p:nvSpPr>
          <p:cNvPr id="2" name="Slide Number Placeholder 1"/>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Tree>
    <p:extLst>
      <p:ext uri="{BB962C8B-B14F-4D97-AF65-F5344CB8AC3E}">
        <p14:creationId xmlns:p14="http://schemas.microsoft.com/office/powerpoint/2010/main" val="5477997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4343400"/>
            <a:ext cx="4364412" cy="457200"/>
          </a:xfrm>
          <a:prstGeom prst="rect">
            <a:avLst/>
          </a:prstGeom>
          <a:noFill/>
        </p:spPr>
        <p:txBody>
          <a:bodyPr lIns="0" tIns="107577" rIns="0" bIns="107577">
            <a:noAutofit/>
          </a:bodyPr>
          <a:lstStyle>
            <a:lvl1pPr marL="0" indent="0">
              <a:spcBef>
                <a:spcPts val="0"/>
              </a:spcBef>
              <a:buNone/>
              <a:defRPr sz="2000" spc="0" baseline="0">
                <a:solidFill>
                  <a:schemeClr val="tx1"/>
                </a:solidFill>
                <a:latin typeface="+mj-lt"/>
              </a:defRPr>
            </a:lvl1pPr>
          </a:lstStyle>
          <a:p>
            <a:pPr lvl="0"/>
            <a:r>
              <a:rPr lang="en-US" dirty="0"/>
              <a:t>Contact information:</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Thank you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266302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335994"/>
            <a:ext cx="8401050" cy="3540805"/>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6"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9" indent="0">
              <a:buNone/>
              <a:defRPr sz="1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95" indent="0">
              <a:buNone/>
              <a:defRPr sz="1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61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80"/>
            <a:ext cx="9144001" cy="619125"/>
          </a:xfrm>
          <a:prstGeom prst="rect">
            <a:avLst/>
          </a:prstGeom>
          <a:solidFill>
            <a:srgbClr val="FFFF99"/>
          </a:solidFill>
        </p:spPr>
        <p:txBody>
          <a:bodyPr wrap="square" lIns="152410" tIns="76206" rIns="152410" bIns="76206" anchor="b" anchorCtr="0">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dirty="0"/>
              <a:t>Next:</a:t>
            </a:r>
          </a:p>
        </p:txBody>
      </p:sp>
      <p:sp>
        <p:nvSpPr>
          <p:cNvPr id="7" name="Text Placeholder 6"/>
          <p:cNvSpPr>
            <a:spLocks noGrp="1"/>
          </p:cNvSpPr>
          <p:nvPr>
            <p:ph type="body" sz="quarter" idx="12"/>
          </p:nvPr>
        </p:nvSpPr>
        <p:spPr>
          <a:xfrm>
            <a:off x="457202"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74834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7"/>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9"/>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ctrTitle"/>
          </p:nvPr>
        </p:nvSpPr>
        <p:spPr>
          <a:xfrm>
            <a:off x="2362202" y="2682875"/>
            <a:ext cx="6124575" cy="647700"/>
          </a:xfrm>
        </p:spPr>
        <p:txBody>
          <a:bodyPr anchor="ctr"/>
          <a:lstStyle>
            <a:lvl1pPr>
              <a:defRPr sz="2400">
                <a:solidFill>
                  <a:schemeClr val="bg1"/>
                </a:solidFill>
              </a:defRPr>
            </a:lvl1pPr>
          </a:lstStyle>
          <a:p>
            <a:r>
              <a:rPr lang="en-US"/>
              <a:t>Click to edit Master title style</a:t>
            </a:r>
          </a:p>
        </p:txBody>
      </p:sp>
      <p:sp>
        <p:nvSpPr>
          <p:cNvPr id="77828" name="Rectangle 4"/>
          <p:cNvSpPr>
            <a:spLocks noGrp="1" noChangeArrowheads="1"/>
          </p:cNvSpPr>
          <p:nvPr>
            <p:ph type="subTitle" idx="1"/>
          </p:nvPr>
        </p:nvSpPr>
        <p:spPr>
          <a:xfrm>
            <a:off x="2362202" y="3581400"/>
            <a:ext cx="6124575" cy="838200"/>
          </a:xfrm>
        </p:spPr>
        <p:txBody>
          <a:bodyPr/>
          <a:lstStyle>
            <a:lvl1pPr>
              <a:spcAft>
                <a:spcPct val="0"/>
              </a:spcAft>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2663930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750" y="7386866"/>
            <a:ext cx="2057400" cy="365125"/>
          </a:xfrm>
          <a:prstGeom prst="rect">
            <a:avLst/>
          </a:prstGeom>
        </p:spPr>
        <p:txBody>
          <a:bodyPr/>
          <a:lstStyle/>
          <a:p>
            <a:fld id="{59B9B12D-92C4-3B43-B1D8-9965D43BF638}" type="datetime1">
              <a:rPr lang="en-US" smtClean="0"/>
              <a:t>1/19/21</a:t>
            </a:fld>
            <a:endParaRPr lang="en-US"/>
          </a:p>
        </p:txBody>
      </p:sp>
      <p:sp>
        <p:nvSpPr>
          <p:cNvPr id="5" name="Footer Placeholder 4"/>
          <p:cNvSpPr>
            <a:spLocks noGrp="1"/>
          </p:cNvSpPr>
          <p:nvPr>
            <p:ph type="ftr" sz="quarter" idx="11"/>
          </p:nvPr>
        </p:nvSpPr>
        <p:spPr>
          <a:xfrm>
            <a:off x="2164557" y="6486983"/>
            <a:ext cx="4443412" cy="365125"/>
          </a:xfrm>
          <a:prstGeom prst="rect">
            <a:avLst/>
          </a:prstGeom>
        </p:spPr>
        <p:txBody>
          <a:bodyPr/>
          <a:lstStyle/>
          <a:p>
            <a:r>
              <a:rPr lang="en-US"/>
              <a:t>Confidential property of Optum. Do not distribute or reproduce without express permission from Optum.</a:t>
            </a:r>
          </a:p>
        </p:txBody>
      </p:sp>
      <p:sp>
        <p:nvSpPr>
          <p:cNvPr id="8" name="Text Placeholder 7"/>
          <p:cNvSpPr>
            <a:spLocks noGrp="1"/>
          </p:cNvSpPr>
          <p:nvPr>
            <p:ph type="body" sz="quarter" idx="13" hasCustomPrompt="1"/>
          </p:nvPr>
        </p:nvSpPr>
        <p:spPr>
          <a:xfrm>
            <a:off x="371475" y="1118283"/>
            <a:ext cx="8486775" cy="492125"/>
          </a:xfrm>
        </p:spPr>
        <p:txBody>
          <a:bodyPr/>
          <a:lstStyle>
            <a:lvl1pPr>
              <a:defRPr sz="2600">
                <a:solidFill>
                  <a:schemeClr val="accent4"/>
                </a:solidFill>
              </a:defRPr>
            </a:lvl1pPr>
          </a:lstStyle>
          <a:p>
            <a:pPr lvl="0"/>
            <a:r>
              <a:rPr lang="en-US" dirty="0"/>
              <a:t>Use this space for one line subhead if needed | One line</a:t>
            </a:r>
          </a:p>
        </p:txBody>
      </p:sp>
      <p:pic>
        <p:nvPicPr>
          <p:cNvPr id="9" name="Picture 8">
            <a:extLst>
              <a:ext uri="{FF2B5EF4-FFF2-40B4-BE49-F238E27FC236}">
                <a16:creationId xmlns:a16="http://schemas.microsoft.com/office/drawing/2014/main" id="{C5A92E7C-531D-3040-A347-5492200FF9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08866" y="6488141"/>
            <a:ext cx="1171026" cy="216856"/>
          </a:xfrm>
          <a:prstGeom prst="rect">
            <a:avLst/>
          </a:prstGeom>
        </p:spPr>
      </p:pic>
    </p:spTree>
    <p:extLst>
      <p:ext uri="{BB962C8B-B14F-4D97-AF65-F5344CB8AC3E}">
        <p14:creationId xmlns:p14="http://schemas.microsoft.com/office/powerpoint/2010/main" val="42850771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l="19854" r="5150"/>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10"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73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Box 3"/>
          <p:cNvSpPr txBox="1"/>
          <p:nvPr userDrawn="1"/>
        </p:nvSpPr>
        <p:spPr>
          <a:xfrm>
            <a:off x="95252" y="6651625"/>
            <a:ext cx="184731" cy="369332"/>
          </a:xfrm>
          <a:prstGeom prst="rect">
            <a:avLst/>
          </a:prstGeom>
          <a:noFill/>
        </p:spPr>
        <p:txBody>
          <a:bodyPr wrap="none" rtlCol="0">
            <a:spAutoFit/>
          </a:bodyPr>
          <a:lstStyle/>
          <a:p>
            <a:pPr defTabSz="457200"/>
            <a:endParaRPr lang="en-US" dirty="0">
              <a:solidFill>
                <a:srgbClr val="262626"/>
              </a:solidFill>
            </a:endParaRPr>
          </a:p>
        </p:txBody>
      </p:sp>
      <p:pic>
        <p:nvPicPr>
          <p:cNvPr id="2" name="Picture 1"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46731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9"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21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9"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7"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351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2" y="3"/>
            <a:ext cx="9144001" cy="6858623"/>
          </a:xfrm>
          <a:prstGeom prst="rect">
            <a:avLst/>
          </a:prstGeom>
          <a:noFill/>
        </p:spPr>
        <p:txBody>
          <a:bodyPr>
            <a:noAutofit/>
          </a:bodyPr>
          <a:lstStyle>
            <a:lvl1pPr marL="0" indent="0">
              <a:buNone/>
              <a:defRPr/>
            </a:lvl1pPr>
          </a:lstStyle>
          <a:p>
            <a:r>
              <a:rPr lang="en-US"/>
              <a:t>Click icon to add picture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12" name="Text Placeholder 4"/>
          <p:cNvSpPr>
            <a:spLocks noGrp="1"/>
          </p:cNvSpPr>
          <p:nvPr>
            <p:ph type="body" sz="quarter" idx="12" hasCustomPrompt="1"/>
          </p:nvPr>
        </p:nvSpPr>
        <p:spPr>
          <a:xfrm>
            <a:off x="845888" y="3877273"/>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a:t>Event city or speaker name</a:t>
            </a:r>
          </a:p>
          <a:p>
            <a:pPr lvl="0"/>
            <a:r>
              <a:rPr lang="en-US" dirty="0"/>
              <a:t>Date</a:t>
            </a:r>
          </a:p>
        </p:txBody>
      </p:sp>
      <p:sp>
        <p:nvSpPr>
          <p:cNvPr id="8" name="Title Placeholder 1"/>
          <p:cNvSpPr>
            <a:spLocks noGrp="1"/>
          </p:cNvSpPr>
          <p:nvPr>
            <p:ph type="title"/>
          </p:nvPr>
        </p:nvSpPr>
        <p:spPr>
          <a:xfrm>
            <a:off x="845888" y="888771"/>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endParaRPr lang="en-US" dirty="0"/>
          </a:p>
        </p:txBody>
      </p:sp>
      <p:sp>
        <p:nvSpPr>
          <p:cNvPr id="3" name="Rectangle 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31022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38862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itle 4"/>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4786541" y="1354138"/>
            <a:ext cx="4060825"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5711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ext Placeholder 4"/>
          <p:cNvSpPr>
            <a:spLocks noGrp="1"/>
          </p:cNvSpPr>
          <p:nvPr>
            <p:ph type="body" sz="quarter" idx="11"/>
          </p:nvPr>
        </p:nvSpPr>
        <p:spPr>
          <a:xfrm>
            <a:off x="457200" y="1354138"/>
            <a:ext cx="840105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96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5" name="Text Placeholder 4"/>
          <p:cNvSpPr>
            <a:spLocks noGrp="1"/>
          </p:cNvSpPr>
          <p:nvPr>
            <p:ph type="body" sz="quarter" idx="11"/>
          </p:nvPr>
        </p:nvSpPr>
        <p:spPr>
          <a:xfrm>
            <a:off x="457200" y="1354138"/>
            <a:ext cx="38862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788128" y="1354138"/>
            <a:ext cx="4059237"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21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cxnSp>
        <p:nvCxnSpPr>
          <p:cNvPr id="5" name="Straight Connector 4"/>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8643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1354141"/>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Content Placeholder 2"/>
          <p:cNvSpPr>
            <a:spLocks noGrp="1"/>
          </p:cNvSpPr>
          <p:nvPr>
            <p:ph idx="13"/>
          </p:nvPr>
        </p:nvSpPr>
        <p:spPr>
          <a:xfrm>
            <a:off x="4800600" y="1354141"/>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60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9" y="1781178"/>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6" name="Text Placeholder 5"/>
          <p:cNvSpPr>
            <a:spLocks noGrp="1"/>
          </p:cNvSpPr>
          <p:nvPr>
            <p:ph type="body" sz="quarter" idx="12"/>
          </p:nvPr>
        </p:nvSpPr>
        <p:spPr>
          <a:xfrm>
            <a:off x="457202" y="799701"/>
            <a:ext cx="8401081" cy="511175"/>
          </a:xfrm>
        </p:spPr>
        <p:txBody>
          <a:bodyPr anchor="b"/>
          <a:lstStyle>
            <a:lvl1pPr>
              <a:defRPr>
                <a:solidFill>
                  <a:schemeClr val="accent4"/>
                </a:solidFill>
              </a:defRPr>
            </a:lvl1pPr>
          </a:lstStyle>
          <a:p>
            <a:pPr lvl="0"/>
            <a:r>
              <a:rPr lang="en-US"/>
              <a:t>Click to edit Master text styles</a:t>
            </a:r>
          </a:p>
        </p:txBody>
      </p:sp>
      <p:cxnSp>
        <p:nvCxnSpPr>
          <p:cNvPr id="7" name="Straight Connector 6"/>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3261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9" y="1781178"/>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6" name="Text Placeholder 5"/>
          <p:cNvSpPr>
            <a:spLocks noGrp="1"/>
          </p:cNvSpPr>
          <p:nvPr>
            <p:ph type="body" sz="quarter" idx="12"/>
          </p:nvPr>
        </p:nvSpPr>
        <p:spPr>
          <a:xfrm>
            <a:off x="457203" y="803477"/>
            <a:ext cx="8401049" cy="511175"/>
          </a:xfrm>
        </p:spPr>
        <p:txBody>
          <a:bodyPr anchor="b"/>
          <a:lstStyle>
            <a:lvl1pPr>
              <a:defRPr>
                <a:solidFill>
                  <a:schemeClr val="accent4"/>
                </a:solidFill>
              </a:defRPr>
            </a:lvl1pPr>
          </a:lstStyle>
          <a:p>
            <a:pPr lvl="0"/>
            <a:r>
              <a:rPr lang="en-US"/>
              <a:t>Click to edit Master text styles</a:t>
            </a:r>
          </a:p>
        </p:txBody>
      </p:sp>
      <p:sp>
        <p:nvSpPr>
          <p:cNvPr id="7" name="Text Placeholder 3"/>
          <p:cNvSpPr>
            <a:spLocks noGrp="1"/>
          </p:cNvSpPr>
          <p:nvPr>
            <p:ph type="body" sz="quarter" idx="13"/>
          </p:nvPr>
        </p:nvSpPr>
        <p:spPr>
          <a:xfrm>
            <a:off x="4786541" y="1781178"/>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8617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3" name="Picture 2"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24962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57203" y="914400"/>
            <a:ext cx="8401049" cy="403225"/>
          </a:xfrm>
        </p:spPr>
        <p:txBody>
          <a:bodyPr anchor="b"/>
          <a:lstStyle>
            <a:lvl1pPr>
              <a:defRPr>
                <a:solidFill>
                  <a:schemeClr val="accent4"/>
                </a:solidFill>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656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4075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57203" y="914400"/>
            <a:ext cx="8401049"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57203" y="1781178"/>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684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62818" y="1781178"/>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p:cNvSpPr>
            <a:spLocks noGrp="1"/>
          </p:cNvSpPr>
          <p:nvPr>
            <p:ph type="body" sz="quarter" idx="15"/>
          </p:nvPr>
        </p:nvSpPr>
        <p:spPr>
          <a:xfrm>
            <a:off x="4799015" y="1781178"/>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cxnSp>
        <p:nvCxnSpPr>
          <p:cNvPr id="10" name="Straight Connector 9"/>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173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a:t>Click to edit Master title style</a:t>
            </a:r>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194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Text Placeholder 4"/>
          <p:cNvSpPr>
            <a:spLocks noGrp="1"/>
          </p:cNvSpPr>
          <p:nvPr>
            <p:ph type="body" sz="quarter" idx="13"/>
          </p:nvPr>
        </p:nvSpPr>
        <p:spPr>
          <a:xfrm>
            <a:off x="463169" y="914400"/>
            <a:ext cx="8404709" cy="403225"/>
          </a:xfrm>
        </p:spPr>
        <p:txBody>
          <a:bodyPr anchor="b"/>
          <a:lstStyle>
            <a:lvl1pPr>
              <a:defRPr>
                <a:solidFill>
                  <a:schemeClr val="accent4"/>
                </a:solidFill>
              </a:defRPr>
            </a:lvl1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254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Tree>
    <p:extLst>
      <p:ext uri="{BB962C8B-B14F-4D97-AF65-F5344CB8AC3E}">
        <p14:creationId xmlns:p14="http://schemas.microsoft.com/office/powerpoint/2010/main" val="12960184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8389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64412"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3648260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178670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2" name="Picture 1"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132972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3877273"/>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2623240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90" y="3877273"/>
            <a:ext cx="4331755"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90" y="1187621"/>
            <a:ext cx="4331755"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4577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 name="Picture Placeholder 3"/>
          <p:cNvSpPr>
            <a:spLocks noGrp="1"/>
          </p:cNvSpPr>
          <p:nvPr>
            <p:ph type="pic" sz="quarter" idx="10"/>
          </p:nvPr>
        </p:nvSpPr>
        <p:spPr>
          <a:xfrm>
            <a:off x="4572778" y="0"/>
            <a:ext cx="4571222" cy="6858000"/>
          </a:xfrm>
          <a:blipFill dpi="0" rotWithShape="1">
            <a:blip r:embed="rId2">
              <a:extLst>
                <a:ext uri="{28A0092B-C50C-407E-A947-70E740481C1C}">
                  <a14:useLocalDpi xmlns:a14="http://schemas.microsoft.com/office/drawing/2010/main" val="0"/>
                </a:ext>
              </a:extLst>
            </a:blip>
            <a:srcRect/>
            <a:stretch>
              <a:fillRect l="-14922" r="-13018"/>
            </a:stretch>
          </a:blipFill>
        </p:spPr>
        <p:txBody>
          <a:bodyPr lIns="179296" tIns="143436" rIns="179296" bIns="143436" anchor="t">
            <a:noAutofit/>
          </a:bodyPr>
          <a:lstStyle>
            <a:lvl1pPr marL="0" indent="0" algn="l">
              <a:lnSpc>
                <a:spcPct val="150000"/>
              </a:lnSpc>
              <a:spcBef>
                <a:spcPts val="0"/>
              </a:spcBef>
              <a:buNone/>
              <a:defRPr sz="2000" baseline="0">
                <a:solidFill>
                  <a:srgbClr val="FFFFFF"/>
                </a:solidFill>
              </a:defRPr>
            </a:lvl1pPr>
          </a:lstStyle>
          <a:p>
            <a:r>
              <a:rPr lang="en-US"/>
              <a:t>Click icon to add picture</a:t>
            </a:r>
          </a:p>
        </p:txBody>
      </p:sp>
      <p:sp>
        <p:nvSpPr>
          <p:cNvPr id="6" name="Text Placeholder 4"/>
          <p:cNvSpPr>
            <a:spLocks noGrp="1"/>
          </p:cNvSpPr>
          <p:nvPr>
            <p:ph type="body" sz="quarter" idx="12" hasCustomPrompt="1"/>
          </p:nvPr>
        </p:nvSpPr>
        <p:spPr>
          <a:xfrm>
            <a:off x="849844" y="3877273"/>
            <a:ext cx="3145212" cy="1794661"/>
          </a:xfr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Subheading if needed</a:t>
            </a:r>
          </a:p>
        </p:txBody>
      </p:sp>
      <p:sp>
        <p:nvSpPr>
          <p:cNvPr id="7" name="Title 1"/>
          <p:cNvSpPr>
            <a:spLocks noGrp="1"/>
          </p:cNvSpPr>
          <p:nvPr>
            <p:ph type="title" hasCustomPrompt="1"/>
          </p:nvPr>
        </p:nvSpPr>
        <p:spPr>
          <a:xfrm>
            <a:off x="849844" y="1187621"/>
            <a:ext cx="3145212" cy="2689656"/>
          </a:xfrm>
          <a:noFill/>
        </p:spPr>
        <p:txBody>
          <a:bodyPr lIns="0" tIns="89648" rIns="0" bIns="89648" anchor="b" anchorCtr="0"/>
          <a:lstStyle>
            <a:lvl1pPr>
              <a:lnSpc>
                <a:spcPct val="90000"/>
              </a:lnSpc>
              <a:defRPr sz="4800" spc="-74" baseline="0">
                <a:solidFill>
                  <a:schemeClr val="accent1"/>
                </a:solidFill>
              </a:defRPr>
            </a:lvl1pPr>
          </a:lstStyle>
          <a:p>
            <a:r>
              <a:rPr lang="en-US" dirty="0"/>
              <a:t>Section title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4213758639"/>
      </p:ext>
    </p:extLst>
  </p:cSld>
  <p:clrMapOvr>
    <a:masterClrMapping/>
  </p:clrMapOvr>
  <p:extLst>
    <p:ext uri="{DCECCB84-F9BA-43D5-87BE-67443E8EF086}">
      <p15:sldGuideLst xmlns:p15="http://schemas.microsoft.com/office/powerpoint/2012/main">
        <p15:guide id="1" pos="293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61" y="2931081"/>
            <a:ext cx="8015792" cy="1088988"/>
          </a:xfrm>
          <a:noFill/>
        </p:spPr>
        <p:txBody>
          <a:bodyPr wrap="square" tIns="89648" bIns="89648" anchor="t" anchorCtr="0">
            <a:spAutoFit/>
          </a:bodyPr>
          <a:lstStyle>
            <a:lvl1pPr>
              <a:defRPr sz="5800" spc="-74" baseline="0">
                <a:gradFill>
                  <a:gsLst>
                    <a:gs pos="92035">
                      <a:schemeClr val="tx2"/>
                    </a:gs>
                    <a:gs pos="44000">
                      <a:schemeClr val="tx2"/>
                    </a:gs>
                  </a:gsLst>
                  <a:lin ang="5400000" scaled="0"/>
                </a:gradFill>
              </a:defRPr>
            </a:lvl1pPr>
          </a:lstStyle>
          <a:p>
            <a:r>
              <a:rPr lang="en-US" dirty="0"/>
              <a:t>Section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5" name="Slide Number Placeholder 4"/>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Tree>
    <p:extLst>
      <p:ext uri="{BB962C8B-B14F-4D97-AF65-F5344CB8AC3E}">
        <p14:creationId xmlns:p14="http://schemas.microsoft.com/office/powerpoint/2010/main" val="3071488413"/>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0166" y="2438400"/>
            <a:ext cx="4185251" cy="1315438"/>
          </a:xfrm>
          <a:prstGeom prst="rect">
            <a:avLst/>
          </a:prstGeom>
        </p:spPr>
      </p:pic>
      <p:sp>
        <p:nvSpPr>
          <p:cNvPr id="2" name="Slide Number Placeholder 1"/>
          <p:cNvSpPr>
            <a:spLocks noGrp="1"/>
          </p:cNvSpPr>
          <p:nvPr>
            <p:ph type="sldNum" sz="quarter" idx="10"/>
          </p:nvPr>
        </p:nvSpPr>
        <p:spPr/>
        <p:txBody>
          <a:bodyPr/>
          <a:lstStyle/>
          <a:p>
            <a:pPr algn="r"/>
            <a:fld id="{F18F5FCC-583C-47C6-9953-2F6AD74D46AE}" type="slidenum">
              <a:rPr>
                <a:solidFill>
                  <a:srgbClr val="55565A"/>
                </a:solidFill>
              </a:rPr>
              <a:pPr algn="r"/>
              <a:t>‹#›</a:t>
            </a:fld>
            <a:endParaRPr>
              <a:solidFill>
                <a:srgbClr val="55565A"/>
              </a:solidFill>
            </a:endParaRPr>
          </a:p>
        </p:txBody>
      </p:sp>
    </p:spTree>
    <p:extLst>
      <p:ext uri="{BB962C8B-B14F-4D97-AF65-F5344CB8AC3E}">
        <p14:creationId xmlns:p14="http://schemas.microsoft.com/office/powerpoint/2010/main" val="946896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bwMode="auto">
          <a:xfrm>
            <a:off x="4495800" y="6412821"/>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893388" y="4343400"/>
            <a:ext cx="4364412" cy="457200"/>
          </a:xfrm>
          <a:prstGeom prst="rect">
            <a:avLst/>
          </a:prstGeom>
          <a:noFill/>
        </p:spPr>
        <p:txBody>
          <a:bodyPr lIns="0" tIns="107577" rIns="0" bIns="107577">
            <a:noAutofit/>
          </a:bodyPr>
          <a:lstStyle>
            <a:lvl1pPr marL="0" indent="0">
              <a:spcBef>
                <a:spcPts val="0"/>
              </a:spcBef>
              <a:buNone/>
              <a:defRPr sz="2000" spc="0" baseline="0">
                <a:solidFill>
                  <a:schemeClr val="tx1"/>
                </a:solidFill>
                <a:latin typeface="+mj-lt"/>
              </a:defRPr>
            </a:lvl1pPr>
          </a:lstStyle>
          <a:p>
            <a:pPr lvl="0"/>
            <a:r>
              <a:rPr lang="en-US" dirty="0"/>
              <a:t>Contact information:</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Thank you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6"/>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a:solidFill>
                <a:srgbClr val="FFFFFF"/>
              </a:solidFill>
            </a:endParaRPr>
          </a:p>
        </p:txBody>
      </p:sp>
    </p:spTree>
    <p:extLst>
      <p:ext uri="{BB962C8B-B14F-4D97-AF65-F5344CB8AC3E}">
        <p14:creationId xmlns:p14="http://schemas.microsoft.com/office/powerpoint/2010/main" val="1156179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335994"/>
            <a:ext cx="8401050" cy="3540805"/>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6"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9" indent="0">
              <a:buNone/>
              <a:defRPr sz="1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95" indent="0">
              <a:buNone/>
              <a:defRPr sz="1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pPr algn="r"/>
            <a:fld id="{F18F5FCC-583C-47C6-9953-2F6AD74D46AE}" type="slidenum">
              <a:rPr>
                <a:solidFill>
                  <a:srgbClr val="55565A"/>
                </a:solidFill>
              </a:rPr>
              <a:pPr algn="r"/>
              <a:t>‹#›</a:t>
            </a:fld>
            <a:endParaRPr>
              <a:solidFill>
                <a:srgbClr val="55565A"/>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3580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80"/>
            <a:ext cx="9144001" cy="619125"/>
          </a:xfrm>
          <a:prstGeom prst="rect">
            <a:avLst/>
          </a:prstGeom>
          <a:solidFill>
            <a:srgbClr val="FFFF99"/>
          </a:solidFill>
        </p:spPr>
        <p:txBody>
          <a:bodyPr wrap="square" lIns="152410" tIns="76206" rIns="152410" bIns="76206" anchor="b" anchorCtr="0">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dirty="0"/>
              <a:t>Next:</a:t>
            </a:r>
          </a:p>
        </p:txBody>
      </p:sp>
      <p:sp>
        <p:nvSpPr>
          <p:cNvPr id="7" name="Text Placeholder 6"/>
          <p:cNvSpPr>
            <a:spLocks noGrp="1"/>
          </p:cNvSpPr>
          <p:nvPr>
            <p:ph type="body" sz="quarter" idx="12"/>
          </p:nvPr>
        </p:nvSpPr>
        <p:spPr>
          <a:xfrm>
            <a:off x="457202"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6786638"/>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7"/>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9"/>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ctrTitle"/>
          </p:nvPr>
        </p:nvSpPr>
        <p:spPr>
          <a:xfrm>
            <a:off x="2362202" y="2682875"/>
            <a:ext cx="6124575" cy="647700"/>
          </a:xfrm>
        </p:spPr>
        <p:txBody>
          <a:bodyPr anchor="ctr"/>
          <a:lstStyle>
            <a:lvl1pPr>
              <a:defRPr sz="2400">
                <a:solidFill>
                  <a:schemeClr val="bg1"/>
                </a:solidFill>
              </a:defRPr>
            </a:lvl1pPr>
          </a:lstStyle>
          <a:p>
            <a:r>
              <a:rPr lang="en-US"/>
              <a:t>Click to edit Master title style</a:t>
            </a:r>
          </a:p>
        </p:txBody>
      </p:sp>
      <p:sp>
        <p:nvSpPr>
          <p:cNvPr id="77828" name="Rectangle 4"/>
          <p:cNvSpPr>
            <a:spLocks noGrp="1" noChangeArrowheads="1"/>
          </p:cNvSpPr>
          <p:nvPr>
            <p:ph type="subTitle" idx="1"/>
          </p:nvPr>
        </p:nvSpPr>
        <p:spPr>
          <a:xfrm>
            <a:off x="2362202" y="3581400"/>
            <a:ext cx="6124575" cy="838200"/>
          </a:xfrm>
        </p:spPr>
        <p:txBody>
          <a:bodyPr/>
          <a:lstStyle>
            <a:lvl1pPr>
              <a:spcAft>
                <a:spcPct val="0"/>
              </a:spcAft>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6161340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solidFill>
                <a:srgbClr val="575F6D"/>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021271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extBox 8"/>
          <p:cNvSpPr txBox="1"/>
          <p:nvPr userDrawn="1"/>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2" name="Picture 1" descr="Nande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2462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solidFill>
                  <a:srgbClr val="575F6D"/>
                </a:solidFill>
              </a:rPr>
              <a:pPr/>
              <a:t>1/19/21</a:t>
            </a:fld>
            <a:endParaRPr lang="en-US">
              <a:solidFill>
                <a:srgbClr val="575F6D"/>
              </a:solidFill>
            </a:endParaRPr>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19884882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solidFill>
                  <a:srgbClr val="FFF39D"/>
                </a:solidFill>
              </a:rPr>
              <a:pPr/>
              <a:t>1/19/21</a:t>
            </a:fld>
            <a:endParaRPr lang="en-US">
              <a:solidFill>
                <a:srgbClr val="FFF39D"/>
              </a:solidFill>
            </a:endParaRPr>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solidFill>
                <a:srgbClr val="FFF39D"/>
              </a:solidFill>
            </a:endParaRP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323422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6" name="Footer Placeholder 5"/>
          <p:cNvSpPr>
            <a:spLocks noGrp="1"/>
          </p:cNvSpPr>
          <p:nvPr>
            <p:ph type="ftr" sz="quarter" idx="11"/>
          </p:nvPr>
        </p:nvSpPr>
        <p:spPr/>
        <p:txBody>
          <a:bodyPr/>
          <a:lstStyle/>
          <a:p>
            <a:endParaRPr lang="en-US">
              <a:solidFill>
                <a:srgbClr val="575F6D"/>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3937786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8" name="Footer Placeholder 7"/>
          <p:cNvSpPr>
            <a:spLocks noGrp="1"/>
          </p:cNvSpPr>
          <p:nvPr>
            <p:ph type="ftr" sz="quarter" idx="11"/>
          </p:nvPr>
        </p:nvSpPr>
        <p:spPr/>
        <p:txBody>
          <a:bodyPr/>
          <a:lstStyle/>
          <a:p>
            <a:endParaRPr lang="en-US">
              <a:solidFill>
                <a:srgbClr val="575F6D"/>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39965378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solidFill>
                  <a:srgbClr val="575F6D"/>
                </a:solidFill>
              </a:rPr>
              <a:pPr/>
              <a:t>1/19/21</a:t>
            </a:fld>
            <a:endParaRPr lang="en-US">
              <a:solidFill>
                <a:srgbClr val="575F6D"/>
              </a:solidFill>
            </a:endParaRPr>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22705172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3" name="Footer Placeholder 2"/>
          <p:cNvSpPr>
            <a:spLocks noGrp="1"/>
          </p:cNvSpPr>
          <p:nvPr>
            <p:ph type="ftr" sz="quarter" idx="11"/>
          </p:nvPr>
        </p:nvSpPr>
        <p:spPr/>
        <p:txBody>
          <a:bodyPr/>
          <a:lstStyle/>
          <a:p>
            <a:endParaRPr lang="en-US">
              <a:solidFill>
                <a:srgbClr val="575F6D"/>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8164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solidFill>
                  <a:srgbClr val="575F6D"/>
                </a:solidFill>
              </a:rPr>
              <a:pPr/>
              <a:t>1/19/21</a:t>
            </a:fld>
            <a:endParaRPr lang="en-US">
              <a:solidFill>
                <a:srgbClr val="575F6D"/>
              </a:solidFill>
            </a:endParaRPr>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3410674062"/>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Date Placeholder 16"/>
          <p:cNvSpPr>
            <a:spLocks noGrp="1"/>
          </p:cNvSpPr>
          <p:nvPr>
            <p:ph type="dt" sz="half" idx="10"/>
          </p:nvPr>
        </p:nvSpPr>
        <p:spPr/>
        <p:txBody>
          <a:bodyPr rtlCol="0"/>
          <a:lstStyle/>
          <a:p>
            <a:fld id="{1D8BD707-D9CF-40AE-B4C6-C98DA3205C09}" type="datetimeFigureOut">
              <a:rPr lang="en-US" smtClean="0">
                <a:solidFill>
                  <a:srgbClr val="575F6D"/>
                </a:solidFill>
              </a:rPr>
              <a:pPr/>
              <a:t>1/19/21</a:t>
            </a:fld>
            <a:endParaRPr lang="en-US">
              <a:solidFill>
                <a:srgbClr val="575F6D"/>
              </a:solidFill>
            </a:endParaRPr>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23029773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70303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575F6D"/>
                </a:solidFill>
              </a:rPr>
              <a:pPr/>
              <a:t>1/19/21</a:t>
            </a:fld>
            <a:endParaRPr lang="en-US">
              <a:solidFill>
                <a:srgbClr val="575F6D"/>
              </a:solidFill>
            </a:endParaRPr>
          </a:p>
        </p:txBody>
      </p:sp>
      <p:sp>
        <p:nvSpPr>
          <p:cNvPr id="5" name="Footer Placeholder 4"/>
          <p:cNvSpPr>
            <a:spLocks noGrp="1"/>
          </p:cNvSpPr>
          <p:nvPr>
            <p:ph type="ftr" sz="quarter" idx="11"/>
          </p:nvPr>
        </p:nvSpPr>
        <p:spPr/>
        <p:txBody>
          <a:bodyPr/>
          <a:lstStyle/>
          <a:p>
            <a:endParaRPr lang="en-US">
              <a:solidFill>
                <a:srgbClr val="575F6D"/>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2119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32.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image" Target="../media/image32.pn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theme" Target="../theme/theme3.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4.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image" Target="../media/image45.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image" Target="../media/image44.pn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theme" Target="../theme/theme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image" Target="../media/image46.png"/><Relationship Id="rId8"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7.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6" Type="http://schemas.openxmlformats.org/officeDocument/2006/relationships/image" Target="../media/image41.png"/><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image" Target="../media/image45.png"/><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image" Target="../media/image4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9" name="TextBox 8"/>
          <p:cNvSpPr txBox="1"/>
          <p:nvPr/>
        </p:nvSpPr>
        <p:spPr>
          <a:xfrm>
            <a:off x="449707" y="651486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pic>
        <p:nvPicPr>
          <p:cNvPr id="5" name="Picture 4" descr="footer_north-america_blue.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0" y="6400800"/>
            <a:ext cx="9144000" cy="457200"/>
          </a:xfrm>
          <a:prstGeom prst="rect">
            <a:avLst/>
          </a:prstGeom>
        </p:spPr>
      </p:pic>
      <p:sp>
        <p:nvSpPr>
          <p:cNvPr id="8" name="Rectangle 7"/>
          <p:cNvSpPr/>
          <p:nvPr/>
        </p:nvSpPr>
        <p:spPr>
          <a:xfrm>
            <a:off x="457200" y="6617556"/>
            <a:ext cx="309700" cy="215444"/>
          </a:xfrm>
          <a:prstGeom prst="rect">
            <a:avLst/>
          </a:prstGeom>
        </p:spPr>
        <p:txBody>
          <a:bodyPr wrap="none">
            <a:spAutoFit/>
          </a:bodyPr>
          <a:lstStyle/>
          <a:p>
            <a:pPr defTabSz="457200"/>
            <a:fld id="{FF56CA48-E925-4ADF-95BD-0B89699E2EFA}" type="slidenum">
              <a:rPr lang="en-US" sz="800" smtClean="0">
                <a:solidFill>
                  <a:prstClr val="white"/>
                </a:solidFill>
              </a:rPr>
              <a:pPr defTabSz="457200"/>
              <a:t>‹#›</a:t>
            </a:fld>
            <a:endParaRPr lang="en-US" sz="800" dirty="0">
              <a:solidFill>
                <a:srgbClr val="262626"/>
              </a:solidFill>
            </a:endParaRPr>
          </a:p>
        </p:txBody>
      </p:sp>
      <p:pic>
        <p:nvPicPr>
          <p:cNvPr id="4" name="Picture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Box 9"/>
          <p:cNvSpPr txBox="1"/>
          <p:nvPr/>
        </p:nvSpPr>
        <p:spPr>
          <a:xfrm>
            <a:off x="449707" y="6572012"/>
            <a:ext cx="373063" cy="223838"/>
          </a:xfrm>
          <a:prstGeom prst="rect">
            <a:avLst/>
          </a:prstGeom>
          <a:noFill/>
        </p:spPr>
        <p:txBody>
          <a:bodyPr>
            <a:spAutoFit/>
          </a:bodyPr>
          <a:lstStyle/>
          <a:p>
            <a:pPr defTabSz="457200">
              <a:defRPr/>
            </a:pPr>
            <a:fld id="{FF56CA48-E925-4ADF-95BD-0B89699E2EFA}" type="slidenum">
              <a:rPr lang="en-US" sz="800">
                <a:solidFill>
                  <a:prstClr val="white"/>
                </a:solidFill>
              </a:rPr>
              <a:pPr defTabSz="457200">
                <a:defRPr/>
              </a:pPr>
              <a:t>‹#›</a:t>
            </a:fld>
            <a:endParaRPr lang="en-US" sz="800" dirty="0">
              <a:solidFill>
                <a:prstClr val="white"/>
              </a:solidFill>
            </a:endParaRPr>
          </a:p>
        </p:txBody>
      </p:sp>
    </p:spTree>
    <p:extLst>
      <p:ext uri="{BB962C8B-B14F-4D97-AF65-F5344CB8AC3E}">
        <p14:creationId xmlns:p14="http://schemas.microsoft.com/office/powerpoint/2010/main" val="22583162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387" y="304801"/>
            <a:ext cx="8396863" cy="6203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61387" y="1354141"/>
            <a:ext cx="8396863" cy="47720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458200" y="6433445"/>
            <a:ext cx="386530" cy="247226"/>
          </a:xfrm>
          <a:prstGeom prst="rect">
            <a:avLst/>
          </a:prstGeom>
        </p:spPr>
        <p:txBody>
          <a:bodyPr vert="horz" wrap="none" lIns="0" tIns="0" rIns="0" bIns="0" rtlCol="0" anchor="ctr"/>
          <a:lstStyle>
            <a:lvl1pPr>
              <a:defRPr lang="en-US" sz="800" b="0" smtClean="0">
                <a:latin typeface="Arial" pitchFamily="34" charset="0"/>
                <a:cs typeface="Arial" pitchFamily="34" charset="0"/>
              </a:defRPr>
            </a:lvl1pPr>
          </a:lstStyle>
          <a:p>
            <a:pPr algn="r"/>
            <a:fld id="{F18F5FCC-583C-47C6-9953-2F6AD74D46AE}" type="slidenum">
              <a:rPr>
                <a:solidFill>
                  <a:srgbClr val="55565A"/>
                </a:solidFill>
              </a:rPr>
              <a:pPr algn="r"/>
              <a:t>‹#›</a:t>
            </a:fld>
            <a:endParaRPr>
              <a:solidFill>
                <a:srgbClr val="55565A"/>
              </a:solidFill>
            </a:endParaRPr>
          </a:p>
        </p:txBody>
      </p:sp>
      <p:pic>
        <p:nvPicPr>
          <p:cNvPr id="7" name="Picture 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46671" y="6254139"/>
            <a:ext cx="1141003" cy="358621"/>
          </a:xfrm>
          <a:prstGeom prst="rect">
            <a:avLst/>
          </a:prstGeom>
        </p:spPr>
      </p:pic>
    </p:spTree>
    <p:extLst>
      <p:ext uri="{BB962C8B-B14F-4D97-AF65-F5344CB8AC3E}">
        <p14:creationId xmlns:p14="http://schemas.microsoft.com/office/powerpoint/2010/main" val="194113892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950" r:id="rId31"/>
  </p:sldLayoutIdLst>
  <p:hf hdr="0" ft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387" y="304801"/>
            <a:ext cx="8396863" cy="6203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61387" y="1354141"/>
            <a:ext cx="8396863" cy="47720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458200" y="6433445"/>
            <a:ext cx="386530" cy="247226"/>
          </a:xfrm>
          <a:prstGeom prst="rect">
            <a:avLst/>
          </a:prstGeom>
        </p:spPr>
        <p:txBody>
          <a:bodyPr vert="horz" wrap="none" lIns="0" tIns="0" rIns="0" bIns="0" rtlCol="0" anchor="ctr"/>
          <a:lstStyle>
            <a:lvl1pPr>
              <a:defRPr lang="en-US" sz="800" b="0" smtClean="0">
                <a:latin typeface="Arial" pitchFamily="34" charset="0"/>
                <a:cs typeface="Arial" pitchFamily="34" charset="0"/>
              </a:defRPr>
            </a:lvl1pPr>
          </a:lstStyle>
          <a:p>
            <a:pPr algn="r"/>
            <a:fld id="{F18F5FCC-583C-47C6-9953-2F6AD74D46AE}" type="slidenum">
              <a:rPr>
                <a:solidFill>
                  <a:srgbClr val="55565A"/>
                </a:solidFill>
              </a:rPr>
              <a:pPr algn="r"/>
              <a:t>‹#›</a:t>
            </a:fld>
            <a:endParaRPr>
              <a:solidFill>
                <a:srgbClr val="55565A"/>
              </a:solidFill>
            </a:endParaRPr>
          </a:p>
        </p:txBody>
      </p:sp>
      <p:pic>
        <p:nvPicPr>
          <p:cNvPr id="7" name="Picture 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46671" y="6254139"/>
            <a:ext cx="1141003" cy="358621"/>
          </a:xfrm>
          <a:prstGeom prst="rect">
            <a:avLst/>
          </a:prstGeom>
        </p:spPr>
      </p:pic>
    </p:spTree>
    <p:extLst>
      <p:ext uri="{BB962C8B-B14F-4D97-AF65-F5344CB8AC3E}">
        <p14:creationId xmlns:p14="http://schemas.microsoft.com/office/powerpoint/2010/main" val="58557142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Lst>
  <p:hf hdr="0" ft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solidFill>
                  <a:srgbClr val="575F6D"/>
                </a:solidFill>
              </a:rPr>
              <a:pPr/>
              <a:t>1/19/21</a:t>
            </a:fld>
            <a:endParaRPr lang="en-US">
              <a:solidFill>
                <a:srgbClr val="575F6D"/>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solidFill>
                <a:srgbClr val="575F6D"/>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5953109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914"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1000" y="6151567"/>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457201"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6BE37C82-B1D5-40FD-A914-4BF0179573CF}"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p:nvPicPr>
        <p:blipFill>
          <a:blip r:embed="rId16" cstate="print">
            <a:extLst>
              <a:ext uri="{28A0092B-C50C-407E-A947-70E740481C1C}">
                <a14:useLocalDpi xmlns:a14="http://schemas.microsoft.com/office/drawing/2010/main" val="0"/>
              </a:ext>
            </a:extLst>
          </a:blip>
          <a:srcRect t="6000"/>
          <a:stretch>
            <a:fillRect/>
          </a:stretch>
        </p:blipFill>
        <p:spPr bwMode="auto">
          <a:xfrm>
            <a:off x="2095500" y="6429379"/>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a:solidFill>
                  <a:srgbClr val="63666A"/>
                </a:solidFill>
              </a:rPr>
              <a:t>Propriety and Confidential. Do not distribute.</a:t>
            </a:r>
          </a:p>
        </p:txBody>
      </p:sp>
    </p:spTree>
    <p:extLst>
      <p:ext uri="{BB962C8B-B14F-4D97-AF65-F5344CB8AC3E}">
        <p14:creationId xmlns:p14="http://schemas.microsoft.com/office/powerpoint/2010/main" val="311451765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ransition>
    <p:fade/>
  </p:transition>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5" cstate="print">
            <a:extLst>
              <a:ext uri="{28A0092B-C50C-407E-A947-70E740481C1C}">
                <a14:useLocalDpi xmlns:a14="http://schemas.microsoft.com/office/drawing/2010/main" val="0"/>
              </a:ext>
            </a:extLst>
          </a:blip>
          <a:srcRect l="7994" t="18631" r="7973" b="19012"/>
          <a:stretch/>
        </p:blipFill>
        <p:spPr>
          <a:xfrm>
            <a:off x="294460" y="6263367"/>
            <a:ext cx="1069318" cy="444533"/>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solidFill>
                  <a:srgbClr val="55565A">
                    <a:tint val="75000"/>
                  </a:srgbClr>
                </a:solidFill>
              </a:rPr>
              <a:pPr/>
              <a:t>1/19/21</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971925" y="6486983"/>
            <a:ext cx="4443412"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12280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 id="2147483942" r:id="rId26"/>
    <p:sldLayoutId id="2147483943" r:id="rId27"/>
    <p:sldLayoutId id="2147483944" r:id="rId28"/>
    <p:sldLayoutId id="2147483945" r:id="rId29"/>
    <p:sldLayoutId id="2147483946" r:id="rId30"/>
    <p:sldLayoutId id="2147483947" r:id="rId31"/>
    <p:sldLayoutId id="2147483948" r:id="rId32"/>
    <p:sldLayoutId id="2147483949" r:id="rId33"/>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b="0">
                <a:solidFill>
                  <a:schemeClr val="tx1"/>
                </a:solidFill>
              </a:defRPr>
            </a:lvl1pPr>
          </a:lstStyle>
          <a:p>
            <a:pPr eaLnBrk="0" fontAlgn="base" hangingPunct="0">
              <a:spcBef>
                <a:spcPct val="0"/>
              </a:spcBef>
              <a:spcAft>
                <a:spcPct val="0"/>
              </a:spcAft>
              <a:defRPr/>
            </a:pPr>
            <a:fld id="{8A30C305-CA93-4963-B04E-E23D9DA76CBD}" type="slidenum">
              <a:rPr lang="en-US" altLang="en-US">
                <a:solidFill>
                  <a:srgbClr val="63666A"/>
                </a:solidFill>
                <a:ea typeface="Geneva" charset="-128"/>
              </a:rPr>
              <a:pPr eaLnBrk="0" fontAlgn="base" hangingPunct="0">
                <a:spcBef>
                  <a:spcPct val="0"/>
                </a:spcBef>
                <a:spcAft>
                  <a:spcPct val="0"/>
                </a:spcAft>
                <a:defRPr/>
              </a:pPr>
              <a:t>‹#›</a:t>
            </a:fld>
            <a:endParaRPr lang="en-US" altLang="en-US">
              <a:solidFill>
                <a:srgbClr val="63666A"/>
              </a:solidFill>
              <a:ea typeface="Geneva" charset="-128"/>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400" b="1">
              <a:solidFill>
                <a:srgbClr val="FFFFFF"/>
              </a:solidFill>
              <a:ea typeface="Geneva" charset="-128"/>
            </a:endParaRPr>
          </a:p>
        </p:txBody>
      </p:sp>
      <p:pic>
        <p:nvPicPr>
          <p:cNvPr id="1031" name="Picture 12" descr="Optum_ColorBand-02"/>
          <p:cNvPicPr preferRelativeResize="0">
            <a:picLocks noChangeAspect="1" noChangeArrowheads="1"/>
          </p:cNvPicPr>
          <p:nvPr userDrawn="1"/>
        </p:nvPicPr>
        <p:blipFill>
          <a:blip r:embed="rId15"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a:solidFill>
                  <a:srgbClr val="63666A"/>
                </a:solidFill>
              </a:rPr>
              <a:t>Propriety and Confidential. Do not distribute.</a:t>
            </a:r>
          </a:p>
        </p:txBody>
      </p:sp>
      <p:pic>
        <p:nvPicPr>
          <p:cNvPr id="1033" name="Picture 8"/>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694058"/>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Lst>
  <p:transition>
    <p:fade/>
  </p:transition>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xml"/><Relationship Id="rId1" Type="http://schemas.openxmlformats.org/officeDocument/2006/relationships/slideLayout" Target="../slideLayouts/slideLayout74.xml"/><Relationship Id="rId5" Type="http://schemas.openxmlformats.org/officeDocument/2006/relationships/image" Target="../media/image55.jpg"/><Relationship Id="rId4" Type="http://schemas.openxmlformats.org/officeDocument/2006/relationships/image" Target="../media/image60.tiff"/></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a:spLocks noChangeArrowheads="1"/>
          </p:cNvSpPr>
          <p:nvPr/>
        </p:nvSpPr>
        <p:spPr bwMode="auto">
          <a:xfrm>
            <a:off x="304800" y="3500739"/>
            <a:ext cx="73720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defTabSz="457200" eaLnBrk="1" hangingPunct="1">
              <a:spcBef>
                <a:spcPct val="50000"/>
              </a:spcBef>
            </a:pPr>
            <a:r>
              <a:rPr lang="en-US" sz="2000" b="1" dirty="0">
                <a:solidFill>
                  <a:srgbClr val="FFFFFF"/>
                </a:solidFill>
              </a:rPr>
              <a:t>Introduction to Artificial Intelligence &amp; Machine Learning</a:t>
            </a:r>
          </a:p>
        </p:txBody>
      </p:sp>
    </p:spTree>
    <p:extLst>
      <p:ext uri="{BB962C8B-B14F-4D97-AF65-F5344CB8AC3E}">
        <p14:creationId xmlns:p14="http://schemas.microsoft.com/office/powerpoint/2010/main" val="151006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40247AB-392C-B247-A250-30FB5A0E410D}"/>
              </a:ext>
            </a:extLst>
          </p:cNvPr>
          <p:cNvSpPr/>
          <p:nvPr/>
        </p:nvSpPr>
        <p:spPr bwMode="auto">
          <a:xfrm>
            <a:off x="0" y="1266915"/>
            <a:ext cx="9067800" cy="4711810"/>
          </a:xfrm>
          <a:prstGeom prst="rect">
            <a:avLst/>
          </a:prstGeom>
          <a:pattFill prst="dotDmnd">
            <a:fgClr>
              <a:schemeClr val="bg1">
                <a:lumMod val="85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baseline="-25000" dirty="0">
              <a:latin typeface="Trebuchet MS" pitchFamily="80" charset="0"/>
              <a:ea typeface="ＭＳ Ｐゴシック" pitchFamily="80" charset="-128"/>
            </a:endParaRPr>
          </a:p>
        </p:txBody>
      </p:sp>
      <p:sp>
        <p:nvSpPr>
          <p:cNvPr id="2" name="Title 1">
            <a:extLst>
              <a:ext uri="{FF2B5EF4-FFF2-40B4-BE49-F238E27FC236}">
                <a16:creationId xmlns:a16="http://schemas.microsoft.com/office/drawing/2014/main" id="{DF6495A4-86E7-5F4F-B2C7-997D23585B61}"/>
              </a:ext>
            </a:extLst>
          </p:cNvPr>
          <p:cNvSpPr>
            <a:spLocks noGrp="1"/>
          </p:cNvSpPr>
          <p:nvPr>
            <p:ph type="title"/>
          </p:nvPr>
        </p:nvSpPr>
        <p:spPr>
          <a:xfrm>
            <a:off x="371475" y="0"/>
            <a:ext cx="8486775" cy="1074058"/>
          </a:xfrm>
        </p:spPr>
        <p:txBody>
          <a:bodyPr/>
          <a:lstStyle/>
          <a:p>
            <a:r>
              <a:rPr lang="en-US" dirty="0"/>
              <a:t>Machine learning life cycle – which lives </a:t>
            </a:r>
          </a:p>
        </p:txBody>
      </p:sp>
      <p:sp>
        <p:nvSpPr>
          <p:cNvPr id="4" name="Footer Placeholder 3">
            <a:extLst>
              <a:ext uri="{FF2B5EF4-FFF2-40B4-BE49-F238E27FC236}">
                <a16:creationId xmlns:a16="http://schemas.microsoft.com/office/drawing/2014/main" id="{A388AC73-A265-154D-8A40-C2A0906214E7}"/>
              </a:ext>
            </a:extLst>
          </p:cNvPr>
          <p:cNvSpPr>
            <a:spLocks noGrp="1"/>
          </p:cNvSpPr>
          <p:nvPr>
            <p:ph type="ftr" sz="quarter" idx="11"/>
          </p:nvPr>
        </p:nvSpPr>
        <p:spPr/>
        <p:txBody>
          <a:bodyPr/>
          <a:lstStyle/>
          <a:p>
            <a:r>
              <a:rPr lang="en-US" sz="900" dirty="0"/>
              <a:t>Confidential property of Optum. Do not distribute or reproduce without express permission from Optum.</a:t>
            </a:r>
          </a:p>
        </p:txBody>
      </p:sp>
      <p:sp>
        <p:nvSpPr>
          <p:cNvPr id="6" name="Slide Number Placeholder 2">
            <a:extLst>
              <a:ext uri="{FF2B5EF4-FFF2-40B4-BE49-F238E27FC236}">
                <a16:creationId xmlns:a16="http://schemas.microsoft.com/office/drawing/2014/main" id="{189C7429-EDDF-A146-85CC-787CE1AA7756}"/>
              </a:ext>
            </a:extLst>
          </p:cNvPr>
          <p:cNvSpPr txBox="1">
            <a:spLocks/>
          </p:cNvSpPr>
          <p:nvPr/>
        </p:nvSpPr>
        <p:spPr bwMode="gray">
          <a:xfrm>
            <a:off x="8448675" y="6486983"/>
            <a:ext cx="40685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10</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6915"/>
            <a:ext cx="9095548" cy="452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842473" y="6393613"/>
            <a:ext cx="1768127" cy="464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978228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002060"/>
                </a:solidFill>
                <a:latin typeface="Calibri" panose="020F0502020204030204" pitchFamily="34" charset="0"/>
              </a:rPr>
              <a:t>Supervised vs Unsupervised</a:t>
            </a:r>
            <a:endParaRPr lang="en-US" sz="2400" b="1" dirty="0">
              <a:solidFill>
                <a:srgbClr val="002060"/>
              </a:solidFill>
            </a:endParaRPr>
          </a:p>
        </p:txBody>
      </p:sp>
      <p:sp>
        <p:nvSpPr>
          <p:cNvPr id="4" name="Slide Number Placeholder 3"/>
          <p:cNvSpPr>
            <a:spLocks noGrp="1"/>
          </p:cNvSpPr>
          <p:nvPr>
            <p:ph type="sldNum" sz="quarter" idx="12"/>
          </p:nvPr>
        </p:nvSpPr>
        <p:spPr/>
        <p:txBody>
          <a:bodyPr/>
          <a:lstStyle/>
          <a:p>
            <a:fld id="{F18F5FCC-583C-47C6-9953-2F6AD74D46AE}" type="slidenum">
              <a:rPr lang="en-US" smtClean="0"/>
              <a:pPr/>
              <a:t>11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95379665"/>
              </p:ext>
            </p:extLst>
          </p:nvPr>
        </p:nvGraphicFramePr>
        <p:xfrm>
          <a:off x="381000" y="1295400"/>
          <a:ext cx="8396286" cy="4358640"/>
        </p:xfrm>
        <a:graphic>
          <a:graphicData uri="http://schemas.openxmlformats.org/drawingml/2006/table">
            <a:tbl>
              <a:tblPr/>
              <a:tblGrid>
                <a:gridCol w="14478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519486">
                  <a:extLst>
                    <a:ext uri="{9D8B030D-6E8A-4147-A177-3AD203B41FA5}">
                      <a16:colId xmlns:a16="http://schemas.microsoft.com/office/drawing/2014/main" val="20002"/>
                    </a:ext>
                  </a:extLst>
                </a:gridCol>
              </a:tblGrid>
              <a:tr h="0">
                <a:tc>
                  <a:txBody>
                    <a:bodyPr/>
                    <a:lstStyle/>
                    <a:p>
                      <a:r>
                        <a:rPr lang="en-US" sz="1400" dirty="0">
                          <a:solidFill>
                            <a:srgbClr val="FFFFFF"/>
                          </a:solidFill>
                          <a:effectLst/>
                          <a:latin typeface="Calibri" panose="020F0502020204030204" pitchFamily="34" charset="0"/>
                        </a:rPr>
                        <a:t> </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7722"/>
                    </a:solidFill>
                  </a:tcPr>
                </a:tc>
                <a:tc>
                  <a:txBody>
                    <a:bodyPr/>
                    <a:lstStyle/>
                    <a:p>
                      <a:r>
                        <a:rPr lang="en-US" sz="1400" b="1" dirty="0">
                          <a:solidFill>
                            <a:srgbClr val="FFFFFF"/>
                          </a:solidFill>
                          <a:effectLst/>
                          <a:latin typeface="Calibri" panose="020F0502020204030204" pitchFamily="34" charset="0"/>
                        </a:rPr>
                        <a:t>Supervised</a:t>
                      </a:r>
                      <a:endParaRPr lang="en-US" sz="1400" dirty="0">
                        <a:solidFill>
                          <a:srgbClr val="FFFFFF"/>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7722"/>
                    </a:solidFill>
                  </a:tcPr>
                </a:tc>
                <a:tc>
                  <a:txBody>
                    <a:bodyPr/>
                    <a:lstStyle/>
                    <a:p>
                      <a:r>
                        <a:rPr lang="en-US" sz="1400" b="1" dirty="0">
                          <a:solidFill>
                            <a:srgbClr val="FFFFFF"/>
                          </a:solidFill>
                          <a:effectLst/>
                          <a:latin typeface="Calibri" panose="020F0502020204030204" pitchFamily="34" charset="0"/>
                        </a:rPr>
                        <a:t>Unsupervised</a:t>
                      </a:r>
                      <a:endParaRPr lang="en-US" sz="1400" dirty="0">
                        <a:solidFill>
                          <a:srgbClr val="FFFFFF"/>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7722"/>
                    </a:solidFill>
                  </a:tcPr>
                </a:tc>
                <a:extLst>
                  <a:ext uri="{0D108BD9-81ED-4DB2-BD59-A6C34878D82A}">
                    <a16:rowId xmlns:a16="http://schemas.microsoft.com/office/drawing/2014/main" val="10000"/>
                  </a:ext>
                </a:extLst>
              </a:tr>
              <a:tr h="0">
                <a:tc>
                  <a:txBody>
                    <a:bodyPr/>
                    <a:lstStyle/>
                    <a:p>
                      <a:r>
                        <a:rPr lang="en-US" sz="1400" b="1" dirty="0">
                          <a:solidFill>
                            <a:srgbClr val="434448"/>
                          </a:solidFill>
                          <a:effectLst/>
                          <a:latin typeface="Calibri" panose="020F0502020204030204" pitchFamily="34" charset="0"/>
                        </a:rPr>
                        <a:t>Description</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spcBef>
                          <a:spcPts val="2400"/>
                        </a:spcBef>
                        <a:buFont typeface="Arial" panose="020B0604020202020204" pitchFamily="34" charset="0"/>
                        <a:buNone/>
                      </a:pPr>
                      <a:r>
                        <a:rPr lang="en-US" sz="1400" b="1" dirty="0">
                          <a:solidFill>
                            <a:schemeClr val="accent1"/>
                          </a:solidFill>
                          <a:latin typeface="Calibri" panose="020F0502020204030204" pitchFamily="34" charset="0"/>
                        </a:rPr>
                        <a:t>All data is labeled.  </a:t>
                      </a:r>
                    </a:p>
                    <a:p>
                      <a:pPr marL="457200" lvl="2" indent="-285750" algn="l">
                        <a:buFont typeface="Arial" panose="020B0604020202020204" pitchFamily="34" charset="0"/>
                        <a:buChar char="•"/>
                      </a:pPr>
                      <a:r>
                        <a:rPr lang="en-US" sz="1400" dirty="0">
                          <a:latin typeface="Calibri" panose="020F0502020204030204" pitchFamily="34" charset="0"/>
                        </a:rPr>
                        <a:t>We know the true value of an outcome, then predict it.</a:t>
                      </a:r>
                    </a:p>
                    <a:p>
                      <a:pPr marL="457200" lvl="2" indent="-285750" algn="l">
                        <a:spcBef>
                          <a:spcPts val="0"/>
                        </a:spcBef>
                        <a:buFont typeface="Arial" panose="020B0604020202020204" pitchFamily="34" charset="0"/>
                        <a:buChar char="•"/>
                      </a:pPr>
                      <a:r>
                        <a:rPr lang="en-US" sz="1400" dirty="0">
                          <a:latin typeface="Calibri" panose="020F0502020204030204" pitchFamily="34" charset="0"/>
                        </a:rPr>
                        <a:t>The image is labeled by an expert and we try to learn the labels</a:t>
                      </a:r>
                    </a:p>
                    <a:p>
                      <a:pPr marL="457200" lvl="2" indent="-285750" algn="l">
                        <a:spcBef>
                          <a:spcPts val="0"/>
                        </a:spcBef>
                        <a:buFont typeface="Arial" panose="020B0604020202020204" pitchFamily="34" charset="0"/>
                        <a:buChar char="•"/>
                      </a:pPr>
                      <a:r>
                        <a:rPr lang="en-US" sz="1400" dirty="0">
                          <a:latin typeface="Calibri" panose="020F0502020204030204" pitchFamily="34" charset="0"/>
                        </a:rPr>
                        <a:t>Success is measured by a loss (error) function</a:t>
                      </a:r>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400" b="1" dirty="0">
                          <a:solidFill>
                            <a:schemeClr val="accent1"/>
                          </a:solidFill>
                          <a:latin typeface="Calibri" panose="020F0502020204030204" pitchFamily="34" charset="0"/>
                        </a:rPr>
                        <a:t>There are no labels </a:t>
                      </a:r>
                      <a:endParaRPr lang="en-US" sz="1400" b="1" dirty="0">
                        <a:latin typeface="Calibri" panose="020F0502020204030204" pitchFamily="34" charset="0"/>
                      </a:endParaRPr>
                    </a:p>
                    <a:p>
                      <a:pPr marL="342900" lvl="1" indent="-342900">
                        <a:buFont typeface="Arial" panose="020B0604020202020204" pitchFamily="34" charset="0"/>
                        <a:buChar char="•"/>
                      </a:pPr>
                      <a:r>
                        <a:rPr lang="en-US" sz="1400" dirty="0">
                          <a:latin typeface="Calibri" panose="020F0502020204030204" pitchFamily="34" charset="0"/>
                        </a:rPr>
                        <a:t>The machine learns to describe the data</a:t>
                      </a:r>
                    </a:p>
                    <a:p>
                      <a:pPr marL="342900" lvl="1" indent="-342900">
                        <a:buFont typeface="Arial" panose="020B0604020202020204" pitchFamily="34" charset="0"/>
                        <a:buChar char="•"/>
                      </a:pPr>
                      <a:r>
                        <a:rPr lang="en-US" sz="1400" dirty="0">
                          <a:latin typeface="Calibri" panose="020F0502020204030204" pitchFamily="34" charset="0"/>
                        </a:rPr>
                        <a:t>The description is subjective -- without labels there is no error function</a:t>
                      </a:r>
                    </a:p>
                    <a:p>
                      <a:pPr marL="342900" indent="-342900">
                        <a:buFont typeface="Arial" panose="020B0604020202020204" pitchFamily="34" charset="0"/>
                        <a:buChar char="•"/>
                      </a:pPr>
                      <a:r>
                        <a:rPr lang="en-US" sz="1400" dirty="0">
                          <a:latin typeface="Calibri" panose="020F0502020204030204" pitchFamily="34" charset="0"/>
                        </a:rPr>
                        <a:t>Needs more expert advice to aid the machine</a:t>
                      </a:r>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rowSpan="2">
                  <a:txBody>
                    <a:bodyPr/>
                    <a:lstStyle/>
                    <a:p>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dirty="0">
                          <a:solidFill>
                            <a:srgbClr val="434448"/>
                          </a:solidFill>
                          <a:effectLst/>
                          <a:latin typeface="Calibri" panose="020F0502020204030204" pitchFamily="34" charset="0"/>
                        </a:rPr>
                        <a:t>Numeric</a:t>
                      </a:r>
                      <a:r>
                        <a:rPr lang="en-US" sz="1400" baseline="0" dirty="0">
                          <a:solidFill>
                            <a:srgbClr val="434448"/>
                          </a:solidFill>
                          <a:effectLst/>
                          <a:latin typeface="Calibri" panose="020F0502020204030204" pitchFamily="34" charset="0"/>
                        </a:rPr>
                        <a:t> Labels</a:t>
                      </a:r>
                      <a:endParaRPr lang="en-US" sz="1400" dirty="0">
                        <a:solidFill>
                          <a:srgbClr val="434448"/>
                        </a:solidFill>
                        <a:effectLst/>
                        <a:latin typeface="Calibri" panose="020F0502020204030204" pitchFamily="34" charset="0"/>
                      </a:endParaRP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Linear Regression</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Generalized Linear Models</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Decision Trees</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Random Forests</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Clustering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434448"/>
                          </a:solidFill>
                          <a:effectLst/>
                          <a:latin typeface="Calibri" panose="020F0502020204030204" pitchFamily="34" charset="0"/>
                        </a:rPr>
                        <a:t>K-means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434448"/>
                          </a:solidFill>
                          <a:effectLst/>
                          <a:latin typeface="Calibri" panose="020F0502020204030204" pitchFamily="34" charset="0"/>
                        </a:rPr>
                        <a:t>Hierarchical Clustering</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Dimensionality Reduction</a:t>
                      </a:r>
                    </a:p>
                    <a:p>
                      <a:pPr marL="742950" lvl="1" indent="-285750">
                        <a:buFont typeface="Arial" panose="020B0604020202020204" pitchFamily="34" charset="0"/>
                        <a:buChar char="•"/>
                      </a:pPr>
                      <a:r>
                        <a:rPr lang="en-US" sz="1400" dirty="0">
                          <a:solidFill>
                            <a:srgbClr val="434448"/>
                          </a:solidFill>
                          <a:effectLst/>
                          <a:latin typeface="Calibri" panose="020F0502020204030204" pitchFamily="34" charset="0"/>
                        </a:rPr>
                        <a:t>SVD</a:t>
                      </a:r>
                    </a:p>
                    <a:p>
                      <a:pPr marL="742950" lvl="1" indent="-285750">
                        <a:buFont typeface="Arial" panose="020B0604020202020204" pitchFamily="34" charset="0"/>
                        <a:buChar char="•"/>
                      </a:pPr>
                      <a:r>
                        <a:rPr lang="en-US" sz="1400" dirty="0">
                          <a:solidFill>
                            <a:srgbClr val="434448"/>
                          </a:solidFill>
                          <a:effectLst/>
                          <a:latin typeface="Calibri" panose="020F0502020204030204" pitchFamily="34" charset="0"/>
                        </a:rPr>
                        <a:t>PCA</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Association Analysis</a:t>
                      </a:r>
                    </a:p>
                    <a:p>
                      <a:pPr marL="742950" lvl="1" indent="-285750">
                        <a:buFont typeface="Arial" panose="020B0604020202020204" pitchFamily="34" charset="0"/>
                        <a:buChar char="•"/>
                      </a:pPr>
                      <a:r>
                        <a:rPr lang="en-US" sz="1400" dirty="0" err="1">
                          <a:solidFill>
                            <a:srgbClr val="434448"/>
                          </a:solidFill>
                          <a:effectLst/>
                          <a:latin typeface="Calibri" panose="020F0502020204030204" pitchFamily="34" charset="0"/>
                        </a:rPr>
                        <a:t>Apriori</a:t>
                      </a:r>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dirty="0">
                          <a:solidFill>
                            <a:srgbClr val="434448"/>
                          </a:solidFill>
                          <a:effectLst/>
                          <a:latin typeface="Calibri" panose="020F0502020204030204" pitchFamily="34" charset="0"/>
                        </a:rPr>
                        <a:t>Categorical Labels</a:t>
                      </a:r>
                      <a:r>
                        <a:rPr lang="en-US" sz="1400" baseline="0" dirty="0">
                          <a:solidFill>
                            <a:srgbClr val="434448"/>
                          </a:solidFill>
                          <a:effectLst/>
                          <a:latin typeface="Calibri" panose="020F0502020204030204" pitchFamily="34" charset="0"/>
                        </a:rPr>
                        <a:t> (Yes/No;  0/1; or many)</a:t>
                      </a:r>
                      <a:endParaRPr lang="en-US" sz="1400" dirty="0">
                        <a:solidFill>
                          <a:srgbClr val="434448"/>
                        </a:solidFill>
                        <a:effectLst/>
                        <a:latin typeface="Calibri" panose="020F0502020204030204" pitchFamily="34" charset="0"/>
                      </a:endParaRP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KNN</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Trees</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Logistic Regression</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Naive-Bayes</a:t>
                      </a:r>
                    </a:p>
                    <a:p>
                      <a:pPr marL="285750" indent="-285750">
                        <a:buFont typeface="Arial" panose="020B0604020202020204" pitchFamily="34" charset="0"/>
                        <a:buChar char="•"/>
                      </a:pPr>
                      <a:r>
                        <a:rPr lang="en-US" sz="1400" dirty="0">
                          <a:solidFill>
                            <a:srgbClr val="434448"/>
                          </a:solidFill>
                          <a:effectLst/>
                          <a:latin typeface="Calibri" panose="020F0502020204030204" pitchFamily="34" charset="0"/>
                        </a:rPr>
                        <a:t>SVM </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285750" indent="-285750">
                        <a:buFont typeface="Arial" panose="020B0604020202020204" pitchFamily="34" charset="0"/>
                        <a:buChar char="•"/>
                      </a:pPr>
                      <a:endParaRPr lang="en-US" sz="1400" dirty="0">
                        <a:solidFill>
                          <a:srgbClr val="434448"/>
                        </a:solidFill>
                        <a:effectLst/>
                        <a:latin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769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002060"/>
                </a:solidFill>
                <a:latin typeface="Calibri" panose="020F0502020204030204" pitchFamily="34" charset="0"/>
              </a:rPr>
              <a:t>Machine Learning steps</a:t>
            </a:r>
            <a:endParaRPr lang="en-US" sz="2400" b="1" dirty="0">
              <a:solidFill>
                <a:srgbClr val="002060"/>
              </a:solidFill>
            </a:endParaRPr>
          </a:p>
        </p:txBody>
      </p:sp>
      <p:sp>
        <p:nvSpPr>
          <p:cNvPr id="4" name="Slide Number Placeholder 3"/>
          <p:cNvSpPr>
            <a:spLocks noGrp="1"/>
          </p:cNvSpPr>
          <p:nvPr>
            <p:ph type="sldNum" sz="quarter" idx="12"/>
          </p:nvPr>
        </p:nvSpPr>
        <p:spPr/>
        <p:txBody>
          <a:bodyPr/>
          <a:lstStyle/>
          <a:p>
            <a:fld id="{F18F5FCC-583C-47C6-9953-2F6AD74D46AE}" type="slidenum">
              <a:rPr lang="en-US" smtClean="0"/>
              <a:pPr/>
              <a:t>12</a:t>
            </a:fld>
            <a:endParaRPr lang="en-US"/>
          </a:p>
        </p:txBody>
      </p:sp>
      <p:grpSp>
        <p:nvGrpSpPr>
          <p:cNvPr id="5" name="Group 4">
            <a:extLst>
              <a:ext uri="{FF2B5EF4-FFF2-40B4-BE49-F238E27FC236}">
                <a16:creationId xmlns:a16="http://schemas.microsoft.com/office/drawing/2014/main" id="{1FEF82CD-6EC4-2444-B86C-511A8EE326F9}"/>
              </a:ext>
            </a:extLst>
          </p:cNvPr>
          <p:cNvGrpSpPr/>
          <p:nvPr/>
        </p:nvGrpSpPr>
        <p:grpSpPr>
          <a:xfrm>
            <a:off x="693090" y="1307998"/>
            <a:ext cx="7984691" cy="4156960"/>
            <a:chOff x="1373155" y="609161"/>
            <a:chExt cx="10646254" cy="5542614"/>
          </a:xfrm>
        </p:grpSpPr>
        <p:sp>
          <p:nvSpPr>
            <p:cNvPr id="6" name="Oval 47">
              <a:extLst>
                <a:ext uri="{FF2B5EF4-FFF2-40B4-BE49-F238E27FC236}">
                  <a16:creationId xmlns:a16="http://schemas.microsoft.com/office/drawing/2014/main" id="{B0092018-1FBA-7849-BB0C-9857E25B338B}"/>
                </a:ext>
              </a:extLst>
            </p:cNvPr>
            <p:cNvSpPr/>
            <p:nvPr/>
          </p:nvSpPr>
          <p:spPr>
            <a:xfrm rot="21316916">
              <a:off x="3169358" y="4316027"/>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7" name="Oval 47">
              <a:extLst>
                <a:ext uri="{FF2B5EF4-FFF2-40B4-BE49-F238E27FC236}">
                  <a16:creationId xmlns:a16="http://schemas.microsoft.com/office/drawing/2014/main" id="{FA22CD95-5B28-334C-9E86-88D552D39672}"/>
                </a:ext>
              </a:extLst>
            </p:cNvPr>
            <p:cNvSpPr/>
            <p:nvPr/>
          </p:nvSpPr>
          <p:spPr>
            <a:xfrm rot="21316916">
              <a:off x="8833820" y="4940460"/>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8" name="Oval 47">
              <a:extLst>
                <a:ext uri="{FF2B5EF4-FFF2-40B4-BE49-F238E27FC236}">
                  <a16:creationId xmlns:a16="http://schemas.microsoft.com/office/drawing/2014/main" id="{1DE60786-C12A-D24B-94C7-97D44B01830D}"/>
                </a:ext>
              </a:extLst>
            </p:cNvPr>
            <p:cNvSpPr/>
            <p:nvPr/>
          </p:nvSpPr>
          <p:spPr>
            <a:xfrm rot="21316916">
              <a:off x="7288146" y="4942350"/>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9" name="Oval 47">
              <a:extLst>
                <a:ext uri="{FF2B5EF4-FFF2-40B4-BE49-F238E27FC236}">
                  <a16:creationId xmlns:a16="http://schemas.microsoft.com/office/drawing/2014/main" id="{BD264B83-95E9-994B-919E-DBD532FABA7B}"/>
                </a:ext>
              </a:extLst>
            </p:cNvPr>
            <p:cNvSpPr/>
            <p:nvPr/>
          </p:nvSpPr>
          <p:spPr>
            <a:xfrm rot="21316916">
              <a:off x="7272090" y="3635058"/>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0" name="Oval 47">
              <a:extLst>
                <a:ext uri="{FF2B5EF4-FFF2-40B4-BE49-F238E27FC236}">
                  <a16:creationId xmlns:a16="http://schemas.microsoft.com/office/drawing/2014/main" id="{F78F029D-EC57-7241-98D1-B17AFD66197A}"/>
                </a:ext>
              </a:extLst>
            </p:cNvPr>
            <p:cNvSpPr/>
            <p:nvPr/>
          </p:nvSpPr>
          <p:spPr>
            <a:xfrm rot="21316916">
              <a:off x="6353834" y="2709231"/>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1" name="Oval 47">
              <a:extLst>
                <a:ext uri="{FF2B5EF4-FFF2-40B4-BE49-F238E27FC236}">
                  <a16:creationId xmlns:a16="http://schemas.microsoft.com/office/drawing/2014/main" id="{BA3765C4-5969-FE45-A54E-14CE54917880}"/>
                </a:ext>
              </a:extLst>
            </p:cNvPr>
            <p:cNvSpPr/>
            <p:nvPr/>
          </p:nvSpPr>
          <p:spPr>
            <a:xfrm rot="21316916">
              <a:off x="5592484" y="3635289"/>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2" name="Oval 47">
              <a:extLst>
                <a:ext uri="{FF2B5EF4-FFF2-40B4-BE49-F238E27FC236}">
                  <a16:creationId xmlns:a16="http://schemas.microsoft.com/office/drawing/2014/main" id="{DE47F791-AA12-F544-A886-0B3D38AF859E}"/>
                </a:ext>
              </a:extLst>
            </p:cNvPr>
            <p:cNvSpPr/>
            <p:nvPr/>
          </p:nvSpPr>
          <p:spPr>
            <a:xfrm rot="21316916">
              <a:off x="5593033" y="4940460"/>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3" name="Oval 47">
              <a:extLst>
                <a:ext uri="{FF2B5EF4-FFF2-40B4-BE49-F238E27FC236}">
                  <a16:creationId xmlns:a16="http://schemas.microsoft.com/office/drawing/2014/main" id="{7A8292D6-D4AE-8949-B36C-4AA5BD70A32E}"/>
                </a:ext>
              </a:extLst>
            </p:cNvPr>
            <p:cNvSpPr/>
            <p:nvPr/>
          </p:nvSpPr>
          <p:spPr>
            <a:xfrm rot="21316916">
              <a:off x="1535955" y="4294119"/>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4" name="Oval 47">
              <a:extLst>
                <a:ext uri="{FF2B5EF4-FFF2-40B4-BE49-F238E27FC236}">
                  <a16:creationId xmlns:a16="http://schemas.microsoft.com/office/drawing/2014/main" id="{E7419AE6-5E6F-6F42-9B92-26293BB79407}"/>
                </a:ext>
              </a:extLst>
            </p:cNvPr>
            <p:cNvSpPr/>
            <p:nvPr/>
          </p:nvSpPr>
          <p:spPr>
            <a:xfrm rot="21316916">
              <a:off x="1535955" y="2893008"/>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5" name="Oval 47">
              <a:extLst>
                <a:ext uri="{FF2B5EF4-FFF2-40B4-BE49-F238E27FC236}">
                  <a16:creationId xmlns:a16="http://schemas.microsoft.com/office/drawing/2014/main" id="{F0064E97-FCC4-4F4C-BF57-75B3A238981D}"/>
                </a:ext>
              </a:extLst>
            </p:cNvPr>
            <p:cNvSpPr/>
            <p:nvPr/>
          </p:nvSpPr>
          <p:spPr>
            <a:xfrm rot="21316916">
              <a:off x="1439656" y="1087887"/>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6" name="Oval 47">
              <a:extLst>
                <a:ext uri="{FF2B5EF4-FFF2-40B4-BE49-F238E27FC236}">
                  <a16:creationId xmlns:a16="http://schemas.microsoft.com/office/drawing/2014/main" id="{1F0C6850-BC9E-714B-99FB-A6260D288036}"/>
                </a:ext>
              </a:extLst>
            </p:cNvPr>
            <p:cNvSpPr/>
            <p:nvPr/>
          </p:nvSpPr>
          <p:spPr>
            <a:xfrm rot="21316916">
              <a:off x="10374186" y="4965210"/>
              <a:ext cx="689985" cy="6422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7" name="Oval 46">
              <a:extLst>
                <a:ext uri="{FF2B5EF4-FFF2-40B4-BE49-F238E27FC236}">
                  <a16:creationId xmlns:a16="http://schemas.microsoft.com/office/drawing/2014/main" id="{9FBF6203-1021-914E-965A-4070E2009743}"/>
                </a:ext>
              </a:extLst>
            </p:cNvPr>
            <p:cNvSpPr/>
            <p:nvPr/>
          </p:nvSpPr>
          <p:spPr>
            <a:xfrm rot="21316916">
              <a:off x="5524490" y="3573393"/>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8" name="Oval 46">
              <a:extLst>
                <a:ext uri="{FF2B5EF4-FFF2-40B4-BE49-F238E27FC236}">
                  <a16:creationId xmlns:a16="http://schemas.microsoft.com/office/drawing/2014/main" id="{CF9FB0F5-AC0A-3A48-AD0A-05A6EDDA4656}"/>
                </a:ext>
              </a:extLst>
            </p:cNvPr>
            <p:cNvSpPr/>
            <p:nvPr/>
          </p:nvSpPr>
          <p:spPr>
            <a:xfrm rot="21316916">
              <a:off x="5524490" y="4878564"/>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19" name="Oval 68">
              <a:extLst>
                <a:ext uri="{FF2B5EF4-FFF2-40B4-BE49-F238E27FC236}">
                  <a16:creationId xmlns:a16="http://schemas.microsoft.com/office/drawing/2014/main" id="{10225B15-D7B7-F54E-9F71-FF21556AADF3}"/>
                </a:ext>
              </a:extLst>
            </p:cNvPr>
            <p:cNvSpPr/>
            <p:nvPr/>
          </p:nvSpPr>
          <p:spPr>
            <a:xfrm rot="21316916">
              <a:off x="7213285" y="3573393"/>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20" name="Oval 68">
              <a:extLst>
                <a:ext uri="{FF2B5EF4-FFF2-40B4-BE49-F238E27FC236}">
                  <a16:creationId xmlns:a16="http://schemas.microsoft.com/office/drawing/2014/main" id="{F7344FAD-CF4A-3143-AEE7-76564923E51A}"/>
                </a:ext>
              </a:extLst>
            </p:cNvPr>
            <p:cNvSpPr/>
            <p:nvPr/>
          </p:nvSpPr>
          <p:spPr>
            <a:xfrm rot="21316916">
              <a:off x="8761349" y="4878564"/>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21" name="Oval 68">
              <a:extLst>
                <a:ext uri="{FF2B5EF4-FFF2-40B4-BE49-F238E27FC236}">
                  <a16:creationId xmlns:a16="http://schemas.microsoft.com/office/drawing/2014/main" id="{6F05EE6E-67C0-754B-A266-B0B9B7709464}"/>
                </a:ext>
              </a:extLst>
            </p:cNvPr>
            <p:cNvSpPr/>
            <p:nvPr/>
          </p:nvSpPr>
          <p:spPr>
            <a:xfrm rot="21316916">
              <a:off x="6287333" y="2652347"/>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grpSp>
          <p:nvGrpSpPr>
            <p:cNvPr id="22" name="Group 21">
              <a:extLst>
                <a:ext uri="{FF2B5EF4-FFF2-40B4-BE49-F238E27FC236}">
                  <a16:creationId xmlns:a16="http://schemas.microsoft.com/office/drawing/2014/main" id="{D9157AF7-6FBA-4E4A-B3C1-079E3FB0A44E}"/>
                </a:ext>
              </a:extLst>
            </p:cNvPr>
            <p:cNvGrpSpPr/>
            <p:nvPr/>
          </p:nvGrpSpPr>
          <p:grpSpPr>
            <a:xfrm>
              <a:off x="1464463" y="2256607"/>
              <a:ext cx="8012253" cy="3800241"/>
              <a:chOff x="1464463" y="2256607"/>
              <a:chExt cx="8012253" cy="3800241"/>
            </a:xfrm>
          </p:grpSpPr>
          <p:grpSp>
            <p:nvGrpSpPr>
              <p:cNvPr id="44" name="组合 3">
                <a:extLst>
                  <a:ext uri="{FF2B5EF4-FFF2-40B4-BE49-F238E27FC236}">
                    <a16:creationId xmlns:a16="http://schemas.microsoft.com/office/drawing/2014/main" id="{3F5C2371-5AA8-A540-AB09-D11F3CA2F478}"/>
                  </a:ext>
                </a:extLst>
              </p:cNvPr>
              <p:cNvGrpSpPr/>
              <p:nvPr/>
            </p:nvGrpSpPr>
            <p:grpSpPr>
              <a:xfrm>
                <a:off x="1464463" y="2836714"/>
                <a:ext cx="822986" cy="765998"/>
                <a:chOff x="1373834" y="5254853"/>
                <a:chExt cx="835518" cy="835735"/>
              </a:xfrm>
            </p:grpSpPr>
            <p:sp>
              <p:nvSpPr>
                <p:cNvPr id="97" name="Oval 46">
                  <a:extLst>
                    <a:ext uri="{FF2B5EF4-FFF2-40B4-BE49-F238E27FC236}">
                      <a16:creationId xmlns:a16="http://schemas.microsoft.com/office/drawing/2014/main" id="{7FABE097-FC9F-0749-983B-25DA42EFEBA6}"/>
                    </a:ext>
                  </a:extLst>
                </p:cNvPr>
                <p:cNvSpPr/>
                <p:nvPr/>
              </p:nvSpPr>
              <p:spPr>
                <a:xfrm rot="21316916">
                  <a:off x="1373834" y="5254853"/>
                  <a:ext cx="835518" cy="835735"/>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98" name="Shape 2858">
                  <a:extLst>
                    <a:ext uri="{FF2B5EF4-FFF2-40B4-BE49-F238E27FC236}">
                      <a16:creationId xmlns:a16="http://schemas.microsoft.com/office/drawing/2014/main" id="{AF4CAAEE-A18A-DC4D-9C85-2662DD32364D}"/>
                    </a:ext>
                  </a:extLst>
                </p:cNvPr>
                <p:cNvSpPr/>
                <p:nvPr/>
              </p:nvSpPr>
              <p:spPr>
                <a:xfrm>
                  <a:off x="1631010" y="5468555"/>
                  <a:ext cx="292245" cy="39291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bg1"/>
                </a:solidFill>
                <a:ln w="6350">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45" name="组合 8">
                <a:extLst>
                  <a:ext uri="{FF2B5EF4-FFF2-40B4-BE49-F238E27FC236}">
                    <a16:creationId xmlns:a16="http://schemas.microsoft.com/office/drawing/2014/main" id="{CF580694-35A1-0143-A08D-31AACB50763D}"/>
                  </a:ext>
                </a:extLst>
              </p:cNvPr>
              <p:cNvGrpSpPr/>
              <p:nvPr/>
            </p:nvGrpSpPr>
            <p:grpSpPr>
              <a:xfrm>
                <a:off x="1795063" y="2390433"/>
                <a:ext cx="1761391" cy="388202"/>
                <a:chOff x="-404560" y="3861266"/>
                <a:chExt cx="1788212" cy="423545"/>
              </a:xfrm>
            </p:grpSpPr>
            <p:sp>
              <p:nvSpPr>
                <p:cNvPr id="95" name="Rectangle 89">
                  <a:extLst>
                    <a:ext uri="{FF2B5EF4-FFF2-40B4-BE49-F238E27FC236}">
                      <a16:creationId xmlns:a16="http://schemas.microsoft.com/office/drawing/2014/main" id="{EA252ACF-4136-424B-A770-190DF36373F3}"/>
                    </a:ext>
                  </a:extLst>
                </p:cNvPr>
                <p:cNvSpPr/>
                <p:nvPr/>
              </p:nvSpPr>
              <p:spPr>
                <a:xfrm>
                  <a:off x="-370064" y="3878107"/>
                  <a:ext cx="1753716"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Dataset Extraction</a:t>
                  </a:r>
                </a:p>
              </p:txBody>
            </p:sp>
            <p:sp>
              <p:nvSpPr>
                <p:cNvPr id="96" name="TextBox 95">
                  <a:extLst>
                    <a:ext uri="{FF2B5EF4-FFF2-40B4-BE49-F238E27FC236}">
                      <a16:creationId xmlns:a16="http://schemas.microsoft.com/office/drawing/2014/main" id="{A2E87CB8-2609-3C45-84B3-C4B1FB75C68E}"/>
                    </a:ext>
                  </a:extLst>
                </p:cNvPr>
                <p:cNvSpPr txBox="1"/>
                <p:nvPr/>
              </p:nvSpPr>
              <p:spPr>
                <a:xfrm>
                  <a:off x="-404560" y="3861266"/>
                  <a:ext cx="1788146" cy="423545"/>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grpSp>
          <p:grpSp>
            <p:nvGrpSpPr>
              <p:cNvPr id="46" name="组合 11">
                <a:extLst>
                  <a:ext uri="{FF2B5EF4-FFF2-40B4-BE49-F238E27FC236}">
                    <a16:creationId xmlns:a16="http://schemas.microsoft.com/office/drawing/2014/main" id="{87D13EB1-917F-BA47-AE4B-A7E6134E2E05}"/>
                  </a:ext>
                </a:extLst>
              </p:cNvPr>
              <p:cNvGrpSpPr/>
              <p:nvPr/>
            </p:nvGrpSpPr>
            <p:grpSpPr>
              <a:xfrm>
                <a:off x="1475557" y="4237162"/>
                <a:ext cx="822986" cy="765998"/>
                <a:chOff x="2355311" y="4290933"/>
                <a:chExt cx="835518" cy="835735"/>
              </a:xfrm>
            </p:grpSpPr>
            <p:sp>
              <p:nvSpPr>
                <p:cNvPr id="93" name="Oval 46">
                  <a:extLst>
                    <a:ext uri="{FF2B5EF4-FFF2-40B4-BE49-F238E27FC236}">
                      <a16:creationId xmlns:a16="http://schemas.microsoft.com/office/drawing/2014/main" id="{7D832BBF-6AE4-3D4A-9841-F5088D6F622A}"/>
                    </a:ext>
                  </a:extLst>
                </p:cNvPr>
                <p:cNvSpPr/>
                <p:nvPr/>
              </p:nvSpPr>
              <p:spPr>
                <a:xfrm rot="21316916">
                  <a:off x="2355311" y="4290933"/>
                  <a:ext cx="835518" cy="835735"/>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94" name="Shape 2618">
                  <a:extLst>
                    <a:ext uri="{FF2B5EF4-FFF2-40B4-BE49-F238E27FC236}">
                      <a16:creationId xmlns:a16="http://schemas.microsoft.com/office/drawing/2014/main" id="{EE51A3E7-4826-AE4B-81BE-1BC778944023}"/>
                    </a:ext>
                  </a:extLst>
                </p:cNvPr>
                <p:cNvSpPr/>
                <p:nvPr/>
              </p:nvSpPr>
              <p:spPr>
                <a:xfrm>
                  <a:off x="2588280" y="4519622"/>
                  <a:ext cx="357190" cy="357190"/>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9525">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47" name="组合 19">
                <a:extLst>
                  <a:ext uri="{FF2B5EF4-FFF2-40B4-BE49-F238E27FC236}">
                    <a16:creationId xmlns:a16="http://schemas.microsoft.com/office/drawing/2014/main" id="{7EEB3D4F-FAAB-C146-BD53-1C42A132BA66}"/>
                  </a:ext>
                </a:extLst>
              </p:cNvPr>
              <p:cNvGrpSpPr/>
              <p:nvPr/>
            </p:nvGrpSpPr>
            <p:grpSpPr>
              <a:xfrm>
                <a:off x="1795063" y="5099723"/>
                <a:ext cx="1402108" cy="388202"/>
                <a:chOff x="234066" y="4572008"/>
                <a:chExt cx="1423458" cy="423545"/>
              </a:xfrm>
            </p:grpSpPr>
            <p:sp>
              <p:nvSpPr>
                <p:cNvPr id="91" name="TextBox 90">
                  <a:extLst>
                    <a:ext uri="{FF2B5EF4-FFF2-40B4-BE49-F238E27FC236}">
                      <a16:creationId xmlns:a16="http://schemas.microsoft.com/office/drawing/2014/main" id="{A5BBD41D-4C1A-5646-B1ED-999AD5494F86}"/>
                    </a:ext>
                  </a:extLst>
                </p:cNvPr>
                <p:cNvSpPr txBox="1"/>
                <p:nvPr/>
              </p:nvSpPr>
              <p:spPr>
                <a:xfrm>
                  <a:off x="234066" y="4572008"/>
                  <a:ext cx="1400400" cy="423545"/>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sp>
              <p:nvSpPr>
                <p:cNvPr id="92" name="Rectangle 89">
                  <a:extLst>
                    <a:ext uri="{FF2B5EF4-FFF2-40B4-BE49-F238E27FC236}">
                      <a16:creationId xmlns:a16="http://schemas.microsoft.com/office/drawing/2014/main" id="{83B43AC8-F8F5-8342-9BF0-457E137D3439}"/>
                    </a:ext>
                  </a:extLst>
                </p:cNvPr>
                <p:cNvSpPr/>
                <p:nvPr/>
              </p:nvSpPr>
              <p:spPr>
                <a:xfrm>
                  <a:off x="314437" y="4608599"/>
                  <a:ext cx="1343087"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Data cleaning</a:t>
                  </a:r>
                </a:p>
              </p:txBody>
            </p:sp>
          </p:grpSp>
          <p:sp>
            <p:nvSpPr>
              <p:cNvPr id="48" name="Shape 2896">
                <a:extLst>
                  <a:ext uri="{FF2B5EF4-FFF2-40B4-BE49-F238E27FC236}">
                    <a16:creationId xmlns:a16="http://schemas.microsoft.com/office/drawing/2014/main" id="{5806E96E-8BEF-EC46-8542-DCBA5B4137DB}"/>
                  </a:ext>
                </a:extLst>
              </p:cNvPr>
              <p:cNvSpPr/>
              <p:nvPr/>
            </p:nvSpPr>
            <p:spPr>
              <a:xfrm rot="10800000">
                <a:off x="1770406" y="3694147"/>
                <a:ext cx="211100" cy="502011"/>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49" name="Shape 2896">
                <a:extLst>
                  <a:ext uri="{FF2B5EF4-FFF2-40B4-BE49-F238E27FC236}">
                    <a16:creationId xmlns:a16="http://schemas.microsoft.com/office/drawing/2014/main" id="{CE7FAE82-B487-D84C-A324-4287C59846D8}"/>
                  </a:ext>
                </a:extLst>
              </p:cNvPr>
              <p:cNvSpPr/>
              <p:nvPr/>
            </p:nvSpPr>
            <p:spPr>
              <a:xfrm rot="5400000">
                <a:off x="2520168" y="4401465"/>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50" name="Oval 46">
                <a:extLst>
                  <a:ext uri="{FF2B5EF4-FFF2-40B4-BE49-F238E27FC236}">
                    <a16:creationId xmlns:a16="http://schemas.microsoft.com/office/drawing/2014/main" id="{78AE9732-74E7-DD43-8715-15AE192E7975}"/>
                  </a:ext>
                </a:extLst>
              </p:cNvPr>
              <p:cNvSpPr/>
              <p:nvPr/>
            </p:nvSpPr>
            <p:spPr>
              <a:xfrm rot="21316916">
                <a:off x="3102573" y="4258987"/>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51" name="Rectangle 89">
                <a:extLst>
                  <a:ext uri="{FF2B5EF4-FFF2-40B4-BE49-F238E27FC236}">
                    <a16:creationId xmlns:a16="http://schemas.microsoft.com/office/drawing/2014/main" id="{5CC857B3-F01A-084A-8FAC-52FB75F6FD70}"/>
                  </a:ext>
                </a:extLst>
              </p:cNvPr>
              <p:cNvSpPr/>
              <p:nvPr/>
            </p:nvSpPr>
            <p:spPr>
              <a:xfrm>
                <a:off x="2625400" y="3663506"/>
                <a:ext cx="1918063" cy="575551"/>
              </a:xfrm>
              <a:prstGeom prst="rect">
                <a:avLst/>
              </a:prstGeom>
            </p:spPr>
            <p:txBody>
              <a:bodyPr wrap="none" lIns="61728" tIns="30864" rIns="61728" bIns="30864">
                <a:spAutoFit/>
              </a:bodyPr>
              <a:lstStyle/>
              <a:p>
                <a:pPr algn="ctr" defTabSz="685800"/>
                <a:r>
                  <a:rPr lang="en-US" sz="1200" b="1" dirty="0">
                    <a:solidFill>
                      <a:srgbClr val="44546A"/>
                    </a:solidFill>
                    <a:latin typeface="Calibri" panose="020F0502020204030204"/>
                    <a:ea typeface="Open Sans Light" panose="020B0306030504020204" pitchFamily="34" charset="0"/>
                    <a:cs typeface="Lato Regular"/>
                  </a:rPr>
                  <a:t>Feature Engineering </a:t>
                </a:r>
              </a:p>
              <a:p>
                <a:pPr algn="ctr" defTabSz="685800"/>
                <a:r>
                  <a:rPr lang="en-US" sz="1200" b="1" dirty="0">
                    <a:solidFill>
                      <a:srgbClr val="44546A"/>
                    </a:solidFill>
                    <a:latin typeface="Calibri" panose="020F0502020204030204"/>
                    <a:ea typeface="Open Sans Light" panose="020B0306030504020204" pitchFamily="34" charset="0"/>
                    <a:cs typeface="Lato Regular"/>
                  </a:rPr>
                  <a:t>and EDA</a:t>
                </a:r>
              </a:p>
            </p:txBody>
          </p:sp>
          <p:sp>
            <p:nvSpPr>
              <p:cNvPr id="52" name="Oval 68">
                <a:extLst>
                  <a:ext uri="{FF2B5EF4-FFF2-40B4-BE49-F238E27FC236}">
                    <a16:creationId xmlns:a16="http://schemas.microsoft.com/office/drawing/2014/main" id="{F6F37157-8F1B-1649-8C87-CFB44977B47F}"/>
                  </a:ext>
                </a:extLst>
              </p:cNvPr>
              <p:cNvSpPr/>
              <p:nvPr/>
            </p:nvSpPr>
            <p:spPr>
              <a:xfrm rot="21316916">
                <a:off x="7213285" y="4878564"/>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53" name="Shape 2584">
                <a:extLst>
                  <a:ext uri="{FF2B5EF4-FFF2-40B4-BE49-F238E27FC236}">
                    <a16:creationId xmlns:a16="http://schemas.microsoft.com/office/drawing/2014/main" id="{E13E8664-C5C7-D94B-9AFF-4A2487EF7039}"/>
                  </a:ext>
                </a:extLst>
              </p:cNvPr>
              <p:cNvSpPr/>
              <p:nvPr/>
            </p:nvSpPr>
            <p:spPr>
              <a:xfrm>
                <a:off x="8968925" y="5070674"/>
                <a:ext cx="422200" cy="392863"/>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9525">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nvGrpSpPr>
              <p:cNvPr id="54" name="组合 87">
                <a:extLst>
                  <a:ext uri="{FF2B5EF4-FFF2-40B4-BE49-F238E27FC236}">
                    <a16:creationId xmlns:a16="http://schemas.microsoft.com/office/drawing/2014/main" id="{DB6383CC-F76C-EC43-8785-7FDF82A66ABB}"/>
                  </a:ext>
                </a:extLst>
              </p:cNvPr>
              <p:cNvGrpSpPr/>
              <p:nvPr/>
            </p:nvGrpSpPr>
            <p:grpSpPr>
              <a:xfrm>
                <a:off x="4468991" y="3219524"/>
                <a:ext cx="1378763" cy="388203"/>
                <a:chOff x="3600870" y="2643182"/>
                <a:chExt cx="1399758" cy="423546"/>
              </a:xfrm>
            </p:grpSpPr>
            <p:sp>
              <p:nvSpPr>
                <p:cNvPr id="89" name="Rectangle 89">
                  <a:extLst>
                    <a:ext uri="{FF2B5EF4-FFF2-40B4-BE49-F238E27FC236}">
                      <a16:creationId xmlns:a16="http://schemas.microsoft.com/office/drawing/2014/main" id="{935A94A5-E11A-874E-9865-EBDC79814B1E}"/>
                    </a:ext>
                  </a:extLst>
                </p:cNvPr>
                <p:cNvSpPr/>
                <p:nvPr/>
              </p:nvSpPr>
              <p:spPr>
                <a:xfrm>
                  <a:off x="3655629" y="2679773"/>
                  <a:ext cx="1314793"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Training Data</a:t>
                  </a:r>
                </a:p>
              </p:txBody>
            </p:sp>
            <p:sp>
              <p:nvSpPr>
                <p:cNvPr id="90" name="TextBox 89">
                  <a:extLst>
                    <a:ext uri="{FF2B5EF4-FFF2-40B4-BE49-F238E27FC236}">
                      <a16:creationId xmlns:a16="http://schemas.microsoft.com/office/drawing/2014/main" id="{18E011D7-58C4-DA47-934C-814D061ED934}"/>
                    </a:ext>
                  </a:extLst>
                </p:cNvPr>
                <p:cNvSpPr txBox="1"/>
                <p:nvPr/>
              </p:nvSpPr>
              <p:spPr>
                <a:xfrm>
                  <a:off x="3600870" y="2643182"/>
                  <a:ext cx="1399758" cy="423546"/>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grpSp>
          <p:grpSp>
            <p:nvGrpSpPr>
              <p:cNvPr id="55" name="组合 64">
                <a:extLst>
                  <a:ext uri="{FF2B5EF4-FFF2-40B4-BE49-F238E27FC236}">
                    <a16:creationId xmlns:a16="http://schemas.microsoft.com/office/drawing/2014/main" id="{D90B4B73-BB8D-AB40-9E75-B72DE7D56F86}"/>
                  </a:ext>
                </a:extLst>
              </p:cNvPr>
              <p:cNvGrpSpPr/>
              <p:nvPr/>
            </p:nvGrpSpPr>
            <p:grpSpPr>
              <a:xfrm>
                <a:off x="6720720" y="2256607"/>
                <a:ext cx="2085097" cy="388203"/>
                <a:chOff x="4231201" y="1211283"/>
                <a:chExt cx="2116847" cy="423546"/>
              </a:xfrm>
            </p:grpSpPr>
            <p:sp>
              <p:nvSpPr>
                <p:cNvPr id="87" name="Rectangle 89">
                  <a:extLst>
                    <a:ext uri="{FF2B5EF4-FFF2-40B4-BE49-F238E27FC236}">
                      <a16:creationId xmlns:a16="http://schemas.microsoft.com/office/drawing/2014/main" id="{329C3C21-C213-F843-9E6C-26A29F296DA7}"/>
                    </a:ext>
                  </a:extLst>
                </p:cNvPr>
                <p:cNvSpPr/>
                <p:nvPr/>
              </p:nvSpPr>
              <p:spPr>
                <a:xfrm>
                  <a:off x="4390780" y="1247874"/>
                  <a:ext cx="1831050"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Learning Algorithm</a:t>
                  </a:r>
                </a:p>
              </p:txBody>
            </p:sp>
            <p:sp>
              <p:nvSpPr>
                <p:cNvPr id="88" name="TextBox 87">
                  <a:extLst>
                    <a:ext uri="{FF2B5EF4-FFF2-40B4-BE49-F238E27FC236}">
                      <a16:creationId xmlns:a16="http://schemas.microsoft.com/office/drawing/2014/main" id="{020EBB9C-C203-1C40-98DD-D4131CAD0AB7}"/>
                    </a:ext>
                  </a:extLst>
                </p:cNvPr>
                <p:cNvSpPr txBox="1"/>
                <p:nvPr/>
              </p:nvSpPr>
              <p:spPr>
                <a:xfrm>
                  <a:off x="4231201" y="1211283"/>
                  <a:ext cx="2116847" cy="423546"/>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grpSp>
          <p:grpSp>
            <p:nvGrpSpPr>
              <p:cNvPr id="56" name="组合 88">
                <a:extLst>
                  <a:ext uri="{FF2B5EF4-FFF2-40B4-BE49-F238E27FC236}">
                    <a16:creationId xmlns:a16="http://schemas.microsoft.com/office/drawing/2014/main" id="{D5D15C4A-7BD3-5943-987B-6D989D18F026}"/>
                  </a:ext>
                </a:extLst>
              </p:cNvPr>
              <p:cNvGrpSpPr/>
              <p:nvPr/>
            </p:nvGrpSpPr>
            <p:grpSpPr>
              <a:xfrm>
                <a:off x="7612091" y="3219524"/>
                <a:ext cx="1379396" cy="388203"/>
                <a:chOff x="6283516" y="2643182"/>
                <a:chExt cx="1400400" cy="423546"/>
              </a:xfrm>
            </p:grpSpPr>
            <p:sp>
              <p:nvSpPr>
                <p:cNvPr id="85" name="Rectangle 89">
                  <a:extLst>
                    <a:ext uri="{FF2B5EF4-FFF2-40B4-BE49-F238E27FC236}">
                      <a16:creationId xmlns:a16="http://schemas.microsoft.com/office/drawing/2014/main" id="{700555B7-5AFD-B741-B84B-D450AFECF5A7}"/>
                    </a:ext>
                  </a:extLst>
                </p:cNvPr>
                <p:cNvSpPr/>
                <p:nvPr/>
              </p:nvSpPr>
              <p:spPr>
                <a:xfrm>
                  <a:off x="6370300" y="2679773"/>
                  <a:ext cx="1210203"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Train Model</a:t>
                  </a:r>
                </a:p>
              </p:txBody>
            </p:sp>
            <p:sp>
              <p:nvSpPr>
                <p:cNvPr id="86" name="TextBox 85">
                  <a:extLst>
                    <a:ext uri="{FF2B5EF4-FFF2-40B4-BE49-F238E27FC236}">
                      <a16:creationId xmlns:a16="http://schemas.microsoft.com/office/drawing/2014/main" id="{973CB9D7-8E98-0E47-A497-3264114A5CD3}"/>
                    </a:ext>
                  </a:extLst>
                </p:cNvPr>
                <p:cNvSpPr txBox="1"/>
                <p:nvPr/>
              </p:nvSpPr>
              <p:spPr>
                <a:xfrm>
                  <a:off x="6283516" y="2643182"/>
                  <a:ext cx="1400400" cy="423546"/>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grpSp>
          <p:grpSp>
            <p:nvGrpSpPr>
              <p:cNvPr id="57" name="组合 85">
                <a:extLst>
                  <a:ext uri="{FF2B5EF4-FFF2-40B4-BE49-F238E27FC236}">
                    <a16:creationId xmlns:a16="http://schemas.microsoft.com/office/drawing/2014/main" id="{56FACB21-72B0-D04D-940C-CC2BADC57619}"/>
                  </a:ext>
                </a:extLst>
              </p:cNvPr>
              <p:cNvGrpSpPr/>
              <p:nvPr/>
            </p:nvGrpSpPr>
            <p:grpSpPr>
              <a:xfrm>
                <a:off x="6368887" y="5668645"/>
                <a:ext cx="1379396" cy="388202"/>
                <a:chOff x="5949042" y="5357826"/>
                <a:chExt cx="1400400" cy="423545"/>
              </a:xfrm>
            </p:grpSpPr>
            <p:sp>
              <p:nvSpPr>
                <p:cNvPr id="83" name="TextBox 82">
                  <a:extLst>
                    <a:ext uri="{FF2B5EF4-FFF2-40B4-BE49-F238E27FC236}">
                      <a16:creationId xmlns:a16="http://schemas.microsoft.com/office/drawing/2014/main" id="{A646BAE4-1DEA-9E40-B8E9-BC27539EB826}"/>
                    </a:ext>
                  </a:extLst>
                </p:cNvPr>
                <p:cNvSpPr txBox="1"/>
                <p:nvPr/>
              </p:nvSpPr>
              <p:spPr>
                <a:xfrm>
                  <a:off x="5949042" y="5357826"/>
                  <a:ext cx="1400400" cy="423545"/>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sp>
              <p:nvSpPr>
                <p:cNvPr id="84" name="Rectangle 89">
                  <a:extLst>
                    <a:ext uri="{FF2B5EF4-FFF2-40B4-BE49-F238E27FC236}">
                      <a16:creationId xmlns:a16="http://schemas.microsoft.com/office/drawing/2014/main" id="{D54A743E-D72C-6A4D-AB75-66A64E69EC4A}"/>
                    </a:ext>
                  </a:extLst>
                </p:cNvPr>
                <p:cNvSpPr/>
                <p:nvPr/>
              </p:nvSpPr>
              <p:spPr>
                <a:xfrm>
                  <a:off x="6001000" y="5394417"/>
                  <a:ext cx="1252472"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Score Model</a:t>
                  </a:r>
                </a:p>
              </p:txBody>
            </p:sp>
          </p:grpSp>
          <p:grpSp>
            <p:nvGrpSpPr>
              <p:cNvPr id="58" name="组合 84">
                <a:extLst>
                  <a:ext uri="{FF2B5EF4-FFF2-40B4-BE49-F238E27FC236}">
                    <a16:creationId xmlns:a16="http://schemas.microsoft.com/office/drawing/2014/main" id="{95AA5A80-10AC-954B-B3D6-F625CB6E6BCC}"/>
                  </a:ext>
                </a:extLst>
              </p:cNvPr>
              <p:cNvGrpSpPr/>
              <p:nvPr/>
            </p:nvGrpSpPr>
            <p:grpSpPr>
              <a:xfrm>
                <a:off x="4417597" y="5663205"/>
                <a:ext cx="1378763" cy="388202"/>
                <a:chOff x="3548694" y="5351890"/>
                <a:chExt cx="1399758" cy="423544"/>
              </a:xfrm>
            </p:grpSpPr>
            <p:sp>
              <p:nvSpPr>
                <p:cNvPr id="81" name="TextBox 80">
                  <a:extLst>
                    <a:ext uri="{FF2B5EF4-FFF2-40B4-BE49-F238E27FC236}">
                      <a16:creationId xmlns:a16="http://schemas.microsoft.com/office/drawing/2014/main" id="{67FEC15F-7FB0-A044-AD10-F46681FC2876}"/>
                    </a:ext>
                  </a:extLst>
                </p:cNvPr>
                <p:cNvSpPr txBox="1"/>
                <p:nvPr/>
              </p:nvSpPr>
              <p:spPr>
                <a:xfrm>
                  <a:off x="3548694" y="5351890"/>
                  <a:ext cx="1399758" cy="423544"/>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sp>
              <p:nvSpPr>
                <p:cNvPr id="82" name="Rectangle 89">
                  <a:extLst>
                    <a:ext uri="{FF2B5EF4-FFF2-40B4-BE49-F238E27FC236}">
                      <a16:creationId xmlns:a16="http://schemas.microsoft.com/office/drawing/2014/main" id="{B32F7E5A-37BF-EF4A-8AD3-FC12ABAE34FC}"/>
                    </a:ext>
                  </a:extLst>
                </p:cNvPr>
                <p:cNvSpPr/>
                <p:nvPr/>
              </p:nvSpPr>
              <p:spPr>
                <a:xfrm>
                  <a:off x="3800925" y="5394416"/>
                  <a:ext cx="962577" cy="359311"/>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Test Data</a:t>
                  </a:r>
                </a:p>
              </p:txBody>
            </p:sp>
          </p:grpSp>
          <p:grpSp>
            <p:nvGrpSpPr>
              <p:cNvPr id="59" name="组合 86">
                <a:extLst>
                  <a:ext uri="{FF2B5EF4-FFF2-40B4-BE49-F238E27FC236}">
                    <a16:creationId xmlns:a16="http://schemas.microsoft.com/office/drawing/2014/main" id="{9D3FB8B0-183B-E14C-979E-6B6D49E09C1A}"/>
                  </a:ext>
                </a:extLst>
              </p:cNvPr>
              <p:cNvGrpSpPr/>
              <p:nvPr/>
            </p:nvGrpSpPr>
            <p:grpSpPr>
              <a:xfrm>
                <a:off x="7987317" y="5668645"/>
                <a:ext cx="1489399" cy="388203"/>
                <a:chOff x="8018208" y="5357826"/>
                <a:chExt cx="1512078" cy="423546"/>
              </a:xfrm>
            </p:grpSpPr>
            <p:sp>
              <p:nvSpPr>
                <p:cNvPr id="79" name="Rectangle 89">
                  <a:extLst>
                    <a:ext uri="{FF2B5EF4-FFF2-40B4-BE49-F238E27FC236}">
                      <a16:creationId xmlns:a16="http://schemas.microsoft.com/office/drawing/2014/main" id="{26217817-BE19-904C-B3CD-1C8682A81301}"/>
                    </a:ext>
                  </a:extLst>
                </p:cNvPr>
                <p:cNvSpPr/>
                <p:nvPr/>
              </p:nvSpPr>
              <p:spPr>
                <a:xfrm>
                  <a:off x="8018208" y="5394417"/>
                  <a:ext cx="1512078" cy="359312"/>
                </a:xfrm>
                <a:prstGeom prst="rect">
                  <a:avLst/>
                </a:prstGeom>
              </p:spPr>
              <p:txBody>
                <a:bodyPr wrap="non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Evaluate Model</a:t>
                  </a:r>
                </a:p>
              </p:txBody>
            </p:sp>
            <p:sp>
              <p:nvSpPr>
                <p:cNvPr id="80" name="TextBox 79">
                  <a:extLst>
                    <a:ext uri="{FF2B5EF4-FFF2-40B4-BE49-F238E27FC236}">
                      <a16:creationId xmlns:a16="http://schemas.microsoft.com/office/drawing/2014/main" id="{FEACC203-5992-AE4E-B712-8511C5C659D9}"/>
                    </a:ext>
                  </a:extLst>
                </p:cNvPr>
                <p:cNvSpPr txBox="1"/>
                <p:nvPr/>
              </p:nvSpPr>
              <p:spPr>
                <a:xfrm>
                  <a:off x="8020743" y="5357826"/>
                  <a:ext cx="1480477" cy="423546"/>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grpSp>
          <p:sp>
            <p:nvSpPr>
              <p:cNvPr id="60" name="Shape 2896">
                <a:extLst>
                  <a:ext uri="{FF2B5EF4-FFF2-40B4-BE49-F238E27FC236}">
                    <a16:creationId xmlns:a16="http://schemas.microsoft.com/office/drawing/2014/main" id="{9DB6B04B-0043-8D4F-A9B3-9FD866C0873B}"/>
                  </a:ext>
                </a:extLst>
              </p:cNvPr>
              <p:cNvSpPr/>
              <p:nvPr/>
            </p:nvSpPr>
            <p:spPr>
              <a:xfrm rot="5400000">
                <a:off x="5134657" y="3713228"/>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1" name="Shape 2896">
                <a:extLst>
                  <a:ext uri="{FF2B5EF4-FFF2-40B4-BE49-F238E27FC236}">
                    <a16:creationId xmlns:a16="http://schemas.microsoft.com/office/drawing/2014/main" id="{1C1AD762-1F2D-404E-BB20-01D119FC16F0}"/>
                  </a:ext>
                </a:extLst>
              </p:cNvPr>
              <p:cNvSpPr/>
              <p:nvPr/>
            </p:nvSpPr>
            <p:spPr>
              <a:xfrm rot="5400000">
                <a:off x="5134657" y="4968938"/>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2" name="Shape 2896">
                <a:extLst>
                  <a:ext uri="{FF2B5EF4-FFF2-40B4-BE49-F238E27FC236}">
                    <a16:creationId xmlns:a16="http://schemas.microsoft.com/office/drawing/2014/main" id="{6733A2E8-2190-7E44-BFAA-3369D8D271D1}"/>
                  </a:ext>
                </a:extLst>
              </p:cNvPr>
              <p:cNvSpPr/>
              <p:nvPr/>
            </p:nvSpPr>
            <p:spPr>
              <a:xfrm rot="5400000">
                <a:off x="6681154" y="3713228"/>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3" name="Shape 2896">
                <a:extLst>
                  <a:ext uri="{FF2B5EF4-FFF2-40B4-BE49-F238E27FC236}">
                    <a16:creationId xmlns:a16="http://schemas.microsoft.com/office/drawing/2014/main" id="{8774F6BC-0592-284D-9EAA-50B4DB5B784C}"/>
                  </a:ext>
                </a:extLst>
              </p:cNvPr>
              <p:cNvSpPr/>
              <p:nvPr/>
            </p:nvSpPr>
            <p:spPr>
              <a:xfrm rot="5400000">
                <a:off x="6681154" y="5034415"/>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4" name="Shape 2896">
                <a:extLst>
                  <a:ext uri="{FF2B5EF4-FFF2-40B4-BE49-F238E27FC236}">
                    <a16:creationId xmlns:a16="http://schemas.microsoft.com/office/drawing/2014/main" id="{76E67321-4DEE-C944-85FF-3ABA77D8E196}"/>
                  </a:ext>
                </a:extLst>
              </p:cNvPr>
              <p:cNvSpPr/>
              <p:nvPr/>
            </p:nvSpPr>
            <p:spPr>
              <a:xfrm rot="5400000">
                <a:off x="8299584" y="5034415"/>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5" name="Shape 2896">
                <a:extLst>
                  <a:ext uri="{FF2B5EF4-FFF2-40B4-BE49-F238E27FC236}">
                    <a16:creationId xmlns:a16="http://schemas.microsoft.com/office/drawing/2014/main" id="{8B25F29F-0720-8444-979F-A7D67FEC59FE}"/>
                  </a:ext>
                </a:extLst>
              </p:cNvPr>
              <p:cNvSpPr/>
              <p:nvPr/>
            </p:nvSpPr>
            <p:spPr>
              <a:xfrm rot="10800000">
                <a:off x="6634745" y="3388589"/>
                <a:ext cx="211100" cy="502011"/>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cxnSp>
            <p:nvCxnSpPr>
              <p:cNvPr id="66" name="直接连接符 91">
                <a:extLst>
                  <a:ext uri="{FF2B5EF4-FFF2-40B4-BE49-F238E27FC236}">
                    <a16:creationId xmlns:a16="http://schemas.microsoft.com/office/drawing/2014/main" id="{1A571535-4C27-1A48-8A42-C24523A7085B}"/>
                  </a:ext>
                </a:extLst>
              </p:cNvPr>
              <p:cNvCxnSpPr/>
              <p:nvPr/>
            </p:nvCxnSpPr>
            <p:spPr>
              <a:xfrm rot="5400000">
                <a:off x="4342455" y="4609123"/>
                <a:ext cx="1253849" cy="1564"/>
              </a:xfrm>
              <a:prstGeom prst="line">
                <a:avLst/>
              </a:prstGeom>
              <a:solidFill>
                <a:schemeClr val="accent2"/>
              </a:solidFill>
              <a:ln w="31750">
                <a:solidFill>
                  <a:srgbClr val="C00000"/>
                </a:solidFill>
                <a:miter lim="400000"/>
              </a:ln>
            </p:spPr>
          </p:cxnSp>
          <p:sp>
            <p:nvSpPr>
              <p:cNvPr id="67" name="Shape 2896">
                <a:extLst>
                  <a:ext uri="{FF2B5EF4-FFF2-40B4-BE49-F238E27FC236}">
                    <a16:creationId xmlns:a16="http://schemas.microsoft.com/office/drawing/2014/main" id="{3EEFE2AF-9392-FC42-AC33-17D6541E74E7}"/>
                  </a:ext>
                </a:extLst>
              </p:cNvPr>
              <p:cNvSpPr/>
              <p:nvPr/>
            </p:nvSpPr>
            <p:spPr>
              <a:xfrm rot="10800000">
                <a:off x="7547931" y="4337273"/>
                <a:ext cx="211100" cy="502011"/>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68" name="椭圆 100">
                <a:extLst>
                  <a:ext uri="{FF2B5EF4-FFF2-40B4-BE49-F238E27FC236}">
                    <a16:creationId xmlns:a16="http://schemas.microsoft.com/office/drawing/2014/main" id="{13BE3B84-0066-7A44-9EF5-11F7FE3E19D4}"/>
                  </a:ext>
                </a:extLst>
              </p:cNvPr>
              <p:cNvSpPr/>
              <p:nvPr/>
            </p:nvSpPr>
            <p:spPr>
              <a:xfrm>
                <a:off x="5711461" y="3526495"/>
                <a:ext cx="140733" cy="130954"/>
              </a:xfrm>
              <a:prstGeom prst="ellipse">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69" name="椭圆 102">
                <a:extLst>
                  <a:ext uri="{FF2B5EF4-FFF2-40B4-BE49-F238E27FC236}">
                    <a16:creationId xmlns:a16="http://schemas.microsoft.com/office/drawing/2014/main" id="{7D750AE5-3B9C-2F45-BCF1-A3650C5ED708}"/>
                  </a:ext>
                </a:extLst>
              </p:cNvPr>
              <p:cNvSpPr/>
              <p:nvPr/>
            </p:nvSpPr>
            <p:spPr>
              <a:xfrm>
                <a:off x="3430505" y="4157791"/>
                <a:ext cx="140733" cy="130954"/>
              </a:xfrm>
              <a:prstGeom prst="ellipse">
                <a:avLst/>
              </a:prstGeom>
              <a:solidFill>
                <a:srgbClr val="0070C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70" name="Shape 2696">
                <a:extLst>
                  <a:ext uri="{FF2B5EF4-FFF2-40B4-BE49-F238E27FC236}">
                    <a16:creationId xmlns:a16="http://schemas.microsoft.com/office/drawing/2014/main" id="{5E060534-F74A-D246-93E7-DC7353C97EB0}"/>
                  </a:ext>
                </a:extLst>
              </p:cNvPr>
              <p:cNvSpPr/>
              <p:nvPr/>
            </p:nvSpPr>
            <p:spPr>
              <a:xfrm>
                <a:off x="3338435" y="4459511"/>
                <a:ext cx="351833" cy="327385"/>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9525">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1" name="Shape 2786">
                <a:extLst>
                  <a:ext uri="{FF2B5EF4-FFF2-40B4-BE49-F238E27FC236}">
                    <a16:creationId xmlns:a16="http://schemas.microsoft.com/office/drawing/2014/main" id="{AB428A88-331F-6541-B528-817E72B14852}"/>
                  </a:ext>
                </a:extLst>
              </p:cNvPr>
              <p:cNvSpPr/>
              <p:nvPr/>
            </p:nvSpPr>
            <p:spPr>
              <a:xfrm>
                <a:off x="5759043" y="3804742"/>
                <a:ext cx="387016" cy="327385"/>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bg1"/>
              </a:solidFill>
              <a:ln w="12700">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2" name="Shape 2605">
                <a:extLst>
                  <a:ext uri="{FF2B5EF4-FFF2-40B4-BE49-F238E27FC236}">
                    <a16:creationId xmlns:a16="http://schemas.microsoft.com/office/drawing/2014/main" id="{2AB3CE65-D9FC-FB4D-8AA1-7708F7FC535A}"/>
                  </a:ext>
                </a:extLst>
              </p:cNvPr>
              <p:cNvSpPr/>
              <p:nvPr/>
            </p:nvSpPr>
            <p:spPr>
              <a:xfrm>
                <a:off x="6500230" y="2826958"/>
                <a:ext cx="354497" cy="3273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bg1"/>
              </a:solidFill>
              <a:ln w="9525">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3" name="Shape 2589">
                <a:extLst>
                  <a:ext uri="{FF2B5EF4-FFF2-40B4-BE49-F238E27FC236}">
                    <a16:creationId xmlns:a16="http://schemas.microsoft.com/office/drawing/2014/main" id="{D32864E1-B1A5-D749-A7EB-F45A02DFA053}"/>
                  </a:ext>
                </a:extLst>
              </p:cNvPr>
              <p:cNvSpPr/>
              <p:nvPr/>
            </p:nvSpPr>
            <p:spPr>
              <a:xfrm>
                <a:off x="5726206" y="5088091"/>
                <a:ext cx="422199" cy="357147"/>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bg1"/>
              </a:solidFill>
              <a:ln w="12700">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4" name="Shape 2574">
                <a:extLst>
                  <a:ext uri="{FF2B5EF4-FFF2-40B4-BE49-F238E27FC236}">
                    <a16:creationId xmlns:a16="http://schemas.microsoft.com/office/drawing/2014/main" id="{5AAD46E2-454A-5C43-87C9-6D673B6D3609}"/>
                  </a:ext>
                </a:extLst>
              </p:cNvPr>
              <p:cNvSpPr/>
              <p:nvPr/>
            </p:nvSpPr>
            <p:spPr>
              <a:xfrm>
                <a:off x="7457223" y="3787280"/>
                <a:ext cx="351833" cy="36012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bg1"/>
              </a:solidFill>
              <a:ln w="12700">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75" name="Shape 2563">
                <a:extLst>
                  <a:ext uri="{FF2B5EF4-FFF2-40B4-BE49-F238E27FC236}">
                    <a16:creationId xmlns:a16="http://schemas.microsoft.com/office/drawing/2014/main" id="{74F4BCA4-6446-D340-95AB-60970D650F59}"/>
                  </a:ext>
                </a:extLst>
              </p:cNvPr>
              <p:cNvSpPr/>
              <p:nvPr/>
            </p:nvSpPr>
            <p:spPr>
              <a:xfrm>
                <a:off x="7433767" y="5035709"/>
                <a:ext cx="422199" cy="392862"/>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cxnSp>
            <p:nvCxnSpPr>
              <p:cNvPr id="76" name="直接连接符 111">
                <a:extLst>
                  <a:ext uri="{FF2B5EF4-FFF2-40B4-BE49-F238E27FC236}">
                    <a16:creationId xmlns:a16="http://schemas.microsoft.com/office/drawing/2014/main" id="{2BFD6D72-B64D-FD41-9D39-A95306CFC3B5}"/>
                  </a:ext>
                </a:extLst>
              </p:cNvPr>
              <p:cNvCxnSpPr/>
              <p:nvPr/>
            </p:nvCxnSpPr>
            <p:spPr>
              <a:xfrm>
                <a:off x="3962351" y="4670486"/>
                <a:ext cx="992881" cy="1455"/>
              </a:xfrm>
              <a:prstGeom prst="line">
                <a:avLst/>
              </a:prstGeom>
              <a:solidFill>
                <a:schemeClr val="accent2"/>
              </a:solidFill>
              <a:ln w="31750">
                <a:solidFill>
                  <a:srgbClr val="C00000"/>
                </a:solidFill>
                <a:miter lim="400000"/>
              </a:ln>
            </p:spPr>
          </p:cxnSp>
          <p:sp>
            <p:nvSpPr>
              <p:cNvPr id="77" name="椭圆 112">
                <a:extLst>
                  <a:ext uri="{FF2B5EF4-FFF2-40B4-BE49-F238E27FC236}">
                    <a16:creationId xmlns:a16="http://schemas.microsoft.com/office/drawing/2014/main" id="{8033FB3A-BD0A-684C-BBBA-5941903A4BEF}"/>
                  </a:ext>
                </a:extLst>
              </p:cNvPr>
              <p:cNvSpPr/>
              <p:nvPr/>
            </p:nvSpPr>
            <p:spPr>
              <a:xfrm>
                <a:off x="6744166" y="2570540"/>
                <a:ext cx="140733" cy="130954"/>
              </a:xfrm>
              <a:prstGeom prst="ellipse">
                <a:avLst/>
              </a:prstGeom>
              <a:solidFill>
                <a:srgbClr val="92D05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78" name="椭圆 113">
                <a:extLst>
                  <a:ext uri="{FF2B5EF4-FFF2-40B4-BE49-F238E27FC236}">
                    <a16:creationId xmlns:a16="http://schemas.microsoft.com/office/drawing/2014/main" id="{44CF1F0C-B73B-F840-87FE-A18DFC0BD96F}"/>
                  </a:ext>
                </a:extLst>
              </p:cNvPr>
              <p:cNvSpPr/>
              <p:nvPr/>
            </p:nvSpPr>
            <p:spPr>
              <a:xfrm>
                <a:off x="1802718" y="2734765"/>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grpSp>
        <p:sp>
          <p:nvSpPr>
            <p:cNvPr id="23" name="Oval 46">
              <a:extLst>
                <a:ext uri="{FF2B5EF4-FFF2-40B4-BE49-F238E27FC236}">
                  <a16:creationId xmlns:a16="http://schemas.microsoft.com/office/drawing/2014/main" id="{26120441-080C-2145-919B-27054475A9C7}"/>
                </a:ext>
              </a:extLst>
            </p:cNvPr>
            <p:cNvSpPr/>
            <p:nvPr/>
          </p:nvSpPr>
          <p:spPr>
            <a:xfrm rot="21316916">
              <a:off x="1373155" y="1025991"/>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24" name="Shape 2896">
              <a:extLst>
                <a:ext uri="{FF2B5EF4-FFF2-40B4-BE49-F238E27FC236}">
                  <a16:creationId xmlns:a16="http://schemas.microsoft.com/office/drawing/2014/main" id="{7FFAF4AF-908F-9241-AE51-F7EF6E8F25AC}"/>
                </a:ext>
              </a:extLst>
            </p:cNvPr>
            <p:cNvSpPr/>
            <p:nvPr/>
          </p:nvSpPr>
          <p:spPr>
            <a:xfrm rot="10800000">
              <a:off x="1669848" y="1902698"/>
              <a:ext cx="211100" cy="502011"/>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5" name="TextBox 24">
              <a:extLst>
                <a:ext uri="{FF2B5EF4-FFF2-40B4-BE49-F238E27FC236}">
                  <a16:creationId xmlns:a16="http://schemas.microsoft.com/office/drawing/2014/main" id="{C561813D-E14A-2F4E-955E-77C0A17C1253}"/>
                </a:ext>
              </a:extLst>
            </p:cNvPr>
            <p:cNvSpPr txBox="1"/>
            <p:nvPr/>
          </p:nvSpPr>
          <p:spPr>
            <a:xfrm>
              <a:off x="1981506" y="609161"/>
              <a:ext cx="1980847" cy="388203"/>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sp>
          <p:nvSpPr>
            <p:cNvPr id="26" name="Rectangle 89">
              <a:extLst>
                <a:ext uri="{FF2B5EF4-FFF2-40B4-BE49-F238E27FC236}">
                  <a16:creationId xmlns:a16="http://schemas.microsoft.com/office/drawing/2014/main" id="{4F7505BD-A11C-5843-8A80-D8A9C0C2BABD}"/>
                </a:ext>
              </a:extLst>
            </p:cNvPr>
            <p:cNvSpPr/>
            <p:nvPr/>
          </p:nvSpPr>
          <p:spPr>
            <a:xfrm>
              <a:off x="2076530" y="650553"/>
              <a:ext cx="1803267" cy="575551"/>
            </a:xfrm>
            <a:prstGeom prst="rect">
              <a:avLst/>
            </a:prstGeom>
          </p:spPr>
          <p:txBody>
            <a:bodyPr wrap="square" lIns="61728" tIns="30864" rIns="61728" bIns="30864">
              <a:spAutoFit/>
            </a:bodyPr>
            <a:lstStyle/>
            <a:p>
              <a:pPr algn="ctr" defTabSz="685800"/>
              <a:r>
                <a:rPr lang="en-US" sz="1200" b="1" dirty="0">
                  <a:solidFill>
                    <a:srgbClr val="44546A"/>
                  </a:solidFill>
                  <a:latin typeface="Calibri" panose="020F0502020204030204"/>
                  <a:ea typeface="Open Sans Light" panose="020B0306030504020204" pitchFamily="34" charset="0"/>
                  <a:cs typeface="Lato Regular"/>
                </a:rPr>
                <a:t>Understanding the </a:t>
              </a:r>
            </a:p>
            <a:p>
              <a:pPr algn="ctr" defTabSz="685800"/>
              <a:r>
                <a:rPr lang="en-US" sz="1200" b="1" dirty="0">
                  <a:solidFill>
                    <a:srgbClr val="44546A"/>
                  </a:solidFill>
                  <a:latin typeface="Calibri" panose="020F0502020204030204"/>
                  <a:ea typeface="Open Sans Light" panose="020B0306030504020204" pitchFamily="34" charset="0"/>
                  <a:cs typeface="Lato Regular"/>
                </a:rPr>
                <a:t>Business problem</a:t>
              </a:r>
            </a:p>
          </p:txBody>
        </p:sp>
        <p:sp>
          <p:nvSpPr>
            <p:cNvPr id="27" name="椭圆 113">
              <a:extLst>
                <a:ext uri="{FF2B5EF4-FFF2-40B4-BE49-F238E27FC236}">
                  <a16:creationId xmlns:a16="http://schemas.microsoft.com/office/drawing/2014/main" id="{A8D2C471-1351-B14E-BDE1-30FA0A7B9313}"/>
                </a:ext>
              </a:extLst>
            </p:cNvPr>
            <p:cNvSpPr/>
            <p:nvPr/>
          </p:nvSpPr>
          <p:spPr>
            <a:xfrm>
              <a:off x="1995261" y="1087166"/>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28" name="Oval 46">
              <a:extLst>
                <a:ext uri="{FF2B5EF4-FFF2-40B4-BE49-F238E27FC236}">
                  <a16:creationId xmlns:a16="http://schemas.microsoft.com/office/drawing/2014/main" id="{5F131837-268A-0D49-B391-8EC9663E1595}"/>
                </a:ext>
              </a:extLst>
            </p:cNvPr>
            <p:cNvSpPr/>
            <p:nvPr/>
          </p:nvSpPr>
          <p:spPr>
            <a:xfrm rot="21316916">
              <a:off x="10309413" y="4903642"/>
              <a:ext cx="822986" cy="765998"/>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455" tIns="61728" rIns="123455" bIns="61728" rtlCol="0" anchor="ctr"/>
            <a:lstStyle/>
            <a:p>
              <a:pPr algn="ctr" defTabSz="685800"/>
              <a:endParaRPr lang="bg-BG" sz="1050" dirty="0">
                <a:solidFill>
                  <a:prstClr val="white"/>
                </a:solidFill>
                <a:latin typeface="Calibri" panose="020F0502020204030204"/>
              </a:endParaRPr>
            </a:p>
          </p:txBody>
        </p:sp>
        <p:sp>
          <p:nvSpPr>
            <p:cNvPr id="29" name="Shape 2618">
              <a:extLst>
                <a:ext uri="{FF2B5EF4-FFF2-40B4-BE49-F238E27FC236}">
                  <a16:creationId xmlns:a16="http://schemas.microsoft.com/office/drawing/2014/main" id="{E742019A-B572-824C-BD5F-3611EFE08DAA}"/>
                </a:ext>
              </a:extLst>
            </p:cNvPr>
            <p:cNvSpPr/>
            <p:nvPr/>
          </p:nvSpPr>
          <p:spPr>
            <a:xfrm>
              <a:off x="10549982" y="5110611"/>
              <a:ext cx="351832" cy="327385"/>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9525">
              <a:solidFill>
                <a:schemeClr val="bg1"/>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30" name="TextBox 29">
              <a:extLst>
                <a:ext uri="{FF2B5EF4-FFF2-40B4-BE49-F238E27FC236}">
                  <a16:creationId xmlns:a16="http://schemas.microsoft.com/office/drawing/2014/main" id="{058EE70C-6645-8747-8C9E-97B875A6E07A}"/>
                </a:ext>
              </a:extLst>
            </p:cNvPr>
            <p:cNvSpPr txBox="1"/>
            <p:nvPr/>
          </p:nvSpPr>
          <p:spPr>
            <a:xfrm>
              <a:off x="10640013" y="5763572"/>
              <a:ext cx="1379396" cy="388203"/>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sp>
          <p:nvSpPr>
            <p:cNvPr id="31" name="Rectangle 89">
              <a:extLst>
                <a:ext uri="{FF2B5EF4-FFF2-40B4-BE49-F238E27FC236}">
                  <a16:creationId xmlns:a16="http://schemas.microsoft.com/office/drawing/2014/main" id="{D5883808-5DCE-694A-B8BC-327B2440CB1C}"/>
                </a:ext>
              </a:extLst>
            </p:cNvPr>
            <p:cNvSpPr/>
            <p:nvPr/>
          </p:nvSpPr>
          <p:spPr>
            <a:xfrm>
              <a:off x="10719178" y="5797110"/>
              <a:ext cx="1214644" cy="329329"/>
            </a:xfrm>
            <a:prstGeom prst="rect">
              <a:avLst/>
            </a:prstGeom>
          </p:spPr>
          <p:txBody>
            <a:bodyPr wrap="square" lIns="61728" tIns="30864" rIns="61728" bIns="30864">
              <a:spAutoFit/>
            </a:bodyPr>
            <a:lstStyle/>
            <a:p>
              <a:pPr defTabSz="685800"/>
              <a:r>
                <a:rPr lang="en-US" sz="1200" b="1" dirty="0">
                  <a:solidFill>
                    <a:srgbClr val="44546A"/>
                  </a:solidFill>
                  <a:latin typeface="Calibri" panose="020F0502020204030204"/>
                  <a:ea typeface="Open Sans Light" panose="020B0306030504020204" pitchFamily="34" charset="0"/>
                  <a:cs typeface="Lato Regular"/>
                </a:rPr>
                <a:t>Deployment</a:t>
              </a:r>
            </a:p>
          </p:txBody>
        </p:sp>
        <p:sp>
          <p:nvSpPr>
            <p:cNvPr id="32" name="Shape 2896">
              <a:extLst>
                <a:ext uri="{FF2B5EF4-FFF2-40B4-BE49-F238E27FC236}">
                  <a16:creationId xmlns:a16="http://schemas.microsoft.com/office/drawing/2014/main" id="{EC80D3B8-1EC2-5643-8417-2A2DC72442CD}"/>
                </a:ext>
              </a:extLst>
            </p:cNvPr>
            <p:cNvSpPr/>
            <p:nvPr/>
          </p:nvSpPr>
          <p:spPr>
            <a:xfrm rot="5400000">
              <a:off x="9812612" y="5004553"/>
              <a:ext cx="196431" cy="539499"/>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0713" tIns="10713" rIns="10713" bIns="10713" anchor="ctr"/>
            <a:lstStyle/>
            <a:p>
              <a:pPr defTabSz="12854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44">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33" name="TextBox 32">
              <a:extLst>
                <a:ext uri="{FF2B5EF4-FFF2-40B4-BE49-F238E27FC236}">
                  <a16:creationId xmlns:a16="http://schemas.microsoft.com/office/drawing/2014/main" id="{8B3E69C2-AC31-C349-8D45-6F2E1050BB5B}"/>
                </a:ext>
              </a:extLst>
            </p:cNvPr>
            <p:cNvSpPr txBox="1"/>
            <p:nvPr/>
          </p:nvSpPr>
          <p:spPr>
            <a:xfrm>
              <a:off x="2534638" y="3642936"/>
              <a:ext cx="2034505" cy="388203"/>
            </a:xfrm>
            <a:prstGeom prst="roundRect">
              <a:avLst>
                <a:gd name="adj" fmla="val 50000"/>
              </a:avLst>
            </a:prstGeom>
            <a:noFill/>
            <a:ln w="3175">
              <a:solidFill>
                <a:schemeClr val="accent2"/>
              </a:solidFill>
              <a:prstDash val="sysDash"/>
            </a:ln>
          </p:spPr>
          <p:txBody>
            <a:bodyPr wrap="square" lIns="61728" tIns="30864" rIns="61728" bIns="30864" rtlCol="0">
              <a:spAutoFit/>
            </a:bodyPr>
            <a:lstStyle/>
            <a:p>
              <a:pPr defTabSz="685800">
                <a:lnSpc>
                  <a:spcPct val="110000"/>
                </a:lnSpc>
              </a:pPr>
              <a:endParaRPr lang="en-US" sz="900" dirty="0">
                <a:solidFill>
                  <a:prstClr val="black"/>
                </a:solidFill>
                <a:latin typeface="Calibri" panose="020F0502020204030204"/>
                <a:cs typeface="Lato Light"/>
              </a:endParaRPr>
            </a:p>
          </p:txBody>
        </p:sp>
        <p:pic>
          <p:nvPicPr>
            <p:cNvPr id="34" name="Picture 33">
              <a:extLst>
                <a:ext uri="{FF2B5EF4-FFF2-40B4-BE49-F238E27FC236}">
                  <a16:creationId xmlns:a16="http://schemas.microsoft.com/office/drawing/2014/main" id="{AECA77DB-1BCF-6140-9490-8620A0D593F2}"/>
                </a:ext>
              </a:extLst>
            </p:cNvPr>
            <p:cNvPicPr>
              <a:picLocks noChangeAspect="1"/>
            </p:cNvPicPr>
            <p:nvPr/>
          </p:nvPicPr>
          <p:blipFill>
            <a:blip r:embed="rId2"/>
            <a:stretch>
              <a:fillRect/>
            </a:stretch>
          </p:blipFill>
          <p:spPr>
            <a:xfrm>
              <a:off x="1552824" y="1170931"/>
              <a:ext cx="445146" cy="445146"/>
            </a:xfrm>
            <a:prstGeom prst="rect">
              <a:avLst/>
            </a:prstGeom>
          </p:spPr>
        </p:pic>
        <p:sp>
          <p:nvSpPr>
            <p:cNvPr id="35" name="椭圆 113">
              <a:extLst>
                <a:ext uri="{FF2B5EF4-FFF2-40B4-BE49-F238E27FC236}">
                  <a16:creationId xmlns:a16="http://schemas.microsoft.com/office/drawing/2014/main" id="{7502193C-CF73-8C40-8B09-2CB8F2B37BE1}"/>
                </a:ext>
              </a:extLst>
            </p:cNvPr>
            <p:cNvSpPr/>
            <p:nvPr/>
          </p:nvSpPr>
          <p:spPr>
            <a:xfrm>
              <a:off x="1840772" y="4960355"/>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36" name="椭圆 113">
              <a:extLst>
                <a:ext uri="{FF2B5EF4-FFF2-40B4-BE49-F238E27FC236}">
                  <a16:creationId xmlns:a16="http://schemas.microsoft.com/office/drawing/2014/main" id="{57E551DB-C14A-2B48-8D04-FB7FA5780F6A}"/>
                </a:ext>
              </a:extLst>
            </p:cNvPr>
            <p:cNvSpPr/>
            <p:nvPr/>
          </p:nvSpPr>
          <p:spPr>
            <a:xfrm>
              <a:off x="5668438" y="5586642"/>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37" name="椭圆 113">
              <a:extLst>
                <a:ext uri="{FF2B5EF4-FFF2-40B4-BE49-F238E27FC236}">
                  <a16:creationId xmlns:a16="http://schemas.microsoft.com/office/drawing/2014/main" id="{9EBE1FAD-6C79-154A-A3BF-9C49D19E9478}"/>
                </a:ext>
              </a:extLst>
            </p:cNvPr>
            <p:cNvSpPr/>
            <p:nvPr/>
          </p:nvSpPr>
          <p:spPr>
            <a:xfrm>
              <a:off x="10748980" y="5649387"/>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38" name="椭圆 113">
              <a:extLst>
                <a:ext uri="{FF2B5EF4-FFF2-40B4-BE49-F238E27FC236}">
                  <a16:creationId xmlns:a16="http://schemas.microsoft.com/office/drawing/2014/main" id="{CDC4BD1B-01A0-2A4E-BDBF-8043993C2767}"/>
                </a:ext>
              </a:extLst>
            </p:cNvPr>
            <p:cNvSpPr/>
            <p:nvPr/>
          </p:nvSpPr>
          <p:spPr>
            <a:xfrm>
              <a:off x="9172842" y="5546157"/>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39" name="椭圆 113">
              <a:extLst>
                <a:ext uri="{FF2B5EF4-FFF2-40B4-BE49-F238E27FC236}">
                  <a16:creationId xmlns:a16="http://schemas.microsoft.com/office/drawing/2014/main" id="{263AD5A7-6605-8F4A-830C-AC57FB9B33AC}"/>
                </a:ext>
              </a:extLst>
            </p:cNvPr>
            <p:cNvSpPr/>
            <p:nvPr/>
          </p:nvSpPr>
          <p:spPr>
            <a:xfrm>
              <a:off x="7562771" y="5562925"/>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40" name="椭圆 113">
              <a:extLst>
                <a:ext uri="{FF2B5EF4-FFF2-40B4-BE49-F238E27FC236}">
                  <a16:creationId xmlns:a16="http://schemas.microsoft.com/office/drawing/2014/main" id="{B466E9A5-03E6-954D-A73A-95775835B37E}"/>
                </a:ext>
              </a:extLst>
            </p:cNvPr>
            <p:cNvSpPr/>
            <p:nvPr/>
          </p:nvSpPr>
          <p:spPr>
            <a:xfrm>
              <a:off x="7640164" y="3509573"/>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41" name="椭圆 113">
              <a:extLst>
                <a:ext uri="{FF2B5EF4-FFF2-40B4-BE49-F238E27FC236}">
                  <a16:creationId xmlns:a16="http://schemas.microsoft.com/office/drawing/2014/main" id="{5A4A96FD-FCE9-B840-81A6-5FA7E1BD431B}"/>
                </a:ext>
              </a:extLst>
            </p:cNvPr>
            <p:cNvSpPr/>
            <p:nvPr/>
          </p:nvSpPr>
          <p:spPr>
            <a:xfrm>
              <a:off x="6728947" y="2585809"/>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42" name="椭圆 113">
              <a:extLst>
                <a:ext uri="{FF2B5EF4-FFF2-40B4-BE49-F238E27FC236}">
                  <a16:creationId xmlns:a16="http://schemas.microsoft.com/office/drawing/2014/main" id="{FB8787F6-3413-1F4E-9EB3-B7A7A67CBDD2}"/>
                </a:ext>
              </a:extLst>
            </p:cNvPr>
            <p:cNvSpPr/>
            <p:nvPr/>
          </p:nvSpPr>
          <p:spPr>
            <a:xfrm>
              <a:off x="5709241" y="3537320"/>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sp>
          <p:nvSpPr>
            <p:cNvPr id="43" name="椭圆 113">
              <a:extLst>
                <a:ext uri="{FF2B5EF4-FFF2-40B4-BE49-F238E27FC236}">
                  <a16:creationId xmlns:a16="http://schemas.microsoft.com/office/drawing/2014/main" id="{5DCF6B73-8B63-0B46-8BED-7361E4DE3BF7}"/>
                </a:ext>
              </a:extLst>
            </p:cNvPr>
            <p:cNvSpPr/>
            <p:nvPr/>
          </p:nvSpPr>
          <p:spPr>
            <a:xfrm>
              <a:off x="3426156" y="4159294"/>
              <a:ext cx="140733" cy="130954"/>
            </a:xfrm>
            <a:prstGeom prst="ellipse">
              <a:avLst/>
            </a:prstGeom>
            <a:solidFill>
              <a:schemeClr val="accent5"/>
            </a:solidFill>
            <a:ln w="19050">
              <a:solidFill>
                <a:srgbClr val="F8F8F8"/>
              </a:solidFill>
              <a:round/>
              <a:headEnd/>
              <a:tailEnd/>
            </a:ln>
            <a:effectLst>
              <a:outerShdw blurRad="50800" dist="38100" dir="2700000" algn="tl" rotWithShape="0">
                <a:prstClr val="black">
                  <a:alpha val="40000"/>
                </a:prstClr>
              </a:outerShdw>
            </a:effectLst>
          </p:spPr>
          <p:txBody>
            <a:bodyPr wrap="none" anchor="ctr">
              <a:noAutofit/>
            </a:bodyPr>
            <a:lstStyle/>
            <a:p>
              <a:pPr algn="ctr" defTabSz="685800"/>
              <a:endParaRPr lang="zh-CN" altLang="en-US" sz="1050" kern="0" dirty="0">
                <a:solidFill>
                  <a:sysClr val="windowText" lastClr="000000"/>
                </a:solidFill>
                <a:latin typeface="Calibri" panose="020F0502020204030204"/>
                <a:ea typeface="等线" panose="02010600030101010101" pitchFamily="2" charset="-122"/>
              </a:endParaRPr>
            </a:p>
          </p:txBody>
        </p:sp>
      </p:grpSp>
    </p:spTree>
    <p:extLst>
      <p:ext uri="{BB962C8B-B14F-4D97-AF65-F5344CB8AC3E}">
        <p14:creationId xmlns:p14="http://schemas.microsoft.com/office/powerpoint/2010/main" val="277166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04801"/>
            <a:ext cx="4800600" cy="620358"/>
          </a:xfrm>
        </p:spPr>
        <p:txBody>
          <a:bodyPr/>
          <a:lstStyle/>
          <a:p>
            <a:r>
              <a:rPr lang="en-US" sz="2400" b="1" dirty="0">
                <a:solidFill>
                  <a:srgbClr val="002060"/>
                </a:solidFill>
                <a:latin typeface="Calibri" panose="020F0502020204030204" pitchFamily="34" charset="0"/>
              </a:rPr>
              <a:t>Agenda</a:t>
            </a:r>
          </a:p>
        </p:txBody>
      </p:sp>
      <p:sp>
        <p:nvSpPr>
          <p:cNvPr id="2" name="Slide Number Placeholder 1"/>
          <p:cNvSpPr>
            <a:spLocks noGrp="1"/>
          </p:cNvSpPr>
          <p:nvPr>
            <p:ph type="sldNum" sz="quarter" idx="10"/>
          </p:nvPr>
        </p:nvSpPr>
        <p:spPr/>
        <p:txBody>
          <a:bodyPr/>
          <a:lstStyle/>
          <a:p>
            <a:fld id="{F18F5FCC-583C-47C6-9953-2F6AD74D46AE}" type="slidenum">
              <a:rPr lang="en-US" smtClean="0">
                <a:solidFill>
                  <a:srgbClr val="55565A"/>
                </a:solidFill>
              </a:rPr>
              <a:pPr/>
              <a:t>2</a:t>
            </a:fld>
            <a:endParaRPr lang="en-US">
              <a:solidFill>
                <a:srgbClr val="55565A"/>
              </a:solidFill>
            </a:endParaRPr>
          </a:p>
        </p:txBody>
      </p:sp>
      <p:sp>
        <p:nvSpPr>
          <p:cNvPr id="7" name="Text Placeholder 6"/>
          <p:cNvSpPr>
            <a:spLocks noGrp="1"/>
          </p:cNvSpPr>
          <p:nvPr>
            <p:ph type="body" sz="quarter" idx="11"/>
          </p:nvPr>
        </p:nvSpPr>
        <p:spPr/>
        <p:txBody>
          <a:bodyPr/>
          <a:lstStyle/>
          <a:p>
            <a:pPr lvl="1"/>
            <a:r>
              <a:rPr lang="en-US" sz="2400" dirty="0"/>
              <a:t>Introduction to machine learning</a:t>
            </a:r>
          </a:p>
          <a:p>
            <a:pPr lvl="1"/>
            <a:r>
              <a:rPr lang="en-US" sz="2400" dirty="0"/>
              <a:t>What is machine learning?</a:t>
            </a:r>
          </a:p>
          <a:p>
            <a:pPr lvl="1"/>
            <a:r>
              <a:rPr lang="en-US" sz="2400" dirty="0"/>
              <a:t>Applications of ML</a:t>
            </a:r>
          </a:p>
          <a:p>
            <a:pPr lvl="1"/>
            <a:r>
              <a:rPr lang="en-US" sz="2400" dirty="0"/>
              <a:t>Data Science Process</a:t>
            </a:r>
          </a:p>
          <a:p>
            <a:pPr lvl="1"/>
            <a:r>
              <a:rPr lang="en-US" sz="2400" dirty="0"/>
              <a:t>Supervised Vs Unsupervised Learning</a:t>
            </a:r>
          </a:p>
        </p:txBody>
      </p:sp>
    </p:spTree>
    <p:extLst>
      <p:ext uri="{BB962C8B-B14F-4D97-AF65-F5344CB8AC3E}">
        <p14:creationId xmlns:p14="http://schemas.microsoft.com/office/powerpoint/2010/main" val="1258428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40247AB-392C-B247-A250-30FB5A0E410D}"/>
              </a:ext>
            </a:extLst>
          </p:cNvPr>
          <p:cNvSpPr/>
          <p:nvPr/>
        </p:nvSpPr>
        <p:spPr bwMode="auto">
          <a:xfrm>
            <a:off x="152400" y="1219201"/>
            <a:ext cx="8649461" cy="4678028"/>
          </a:xfrm>
          <a:prstGeom prst="rect">
            <a:avLst/>
          </a:prstGeom>
          <a:pattFill prst="dotDmnd">
            <a:fgClr>
              <a:schemeClr val="accent1">
                <a:lumMod val="40000"/>
                <a:lumOff val="60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baseline="-25000" dirty="0">
              <a:solidFill>
                <a:srgbClr val="55565A"/>
              </a:solidFill>
              <a:latin typeface="Trebuchet MS" pitchFamily="80" charset="0"/>
              <a:ea typeface="ＭＳ Ｐゴシック" pitchFamily="80" charset="-128"/>
            </a:endParaRPr>
          </a:p>
        </p:txBody>
      </p:sp>
      <p:sp>
        <p:nvSpPr>
          <p:cNvPr id="12" name="Rounded Rectangle 11">
            <a:extLst>
              <a:ext uri="{FF2B5EF4-FFF2-40B4-BE49-F238E27FC236}">
                <a16:creationId xmlns:a16="http://schemas.microsoft.com/office/drawing/2014/main" id="{76E355F9-335C-A94D-896C-F9B3B1A19EFC}"/>
              </a:ext>
            </a:extLst>
          </p:cNvPr>
          <p:cNvSpPr/>
          <p:nvPr/>
        </p:nvSpPr>
        <p:spPr>
          <a:xfrm>
            <a:off x="1752063" y="2505099"/>
            <a:ext cx="1596788" cy="87820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5" name="Rounded Rectangle 54">
            <a:extLst>
              <a:ext uri="{FF2B5EF4-FFF2-40B4-BE49-F238E27FC236}">
                <a16:creationId xmlns:a16="http://schemas.microsoft.com/office/drawing/2014/main" id="{8D4F45E8-FB8F-B446-8041-6070704FCB6C}"/>
              </a:ext>
            </a:extLst>
          </p:cNvPr>
          <p:cNvSpPr/>
          <p:nvPr/>
        </p:nvSpPr>
        <p:spPr>
          <a:xfrm>
            <a:off x="5733933" y="2505099"/>
            <a:ext cx="1596788" cy="87820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2" name="Title 1">
            <a:extLst>
              <a:ext uri="{FF2B5EF4-FFF2-40B4-BE49-F238E27FC236}">
                <a16:creationId xmlns:a16="http://schemas.microsoft.com/office/drawing/2014/main" id="{DF6495A4-86E7-5F4F-B2C7-997D23585B61}"/>
              </a:ext>
            </a:extLst>
          </p:cNvPr>
          <p:cNvSpPr>
            <a:spLocks noGrp="1"/>
          </p:cNvSpPr>
          <p:nvPr>
            <p:ph type="title"/>
          </p:nvPr>
        </p:nvSpPr>
        <p:spPr>
          <a:xfrm>
            <a:off x="371476" y="0"/>
            <a:ext cx="8486775" cy="1074058"/>
          </a:xfrm>
        </p:spPr>
        <p:txBody>
          <a:bodyPr/>
          <a:lstStyle/>
          <a:p>
            <a:r>
              <a:rPr lang="en-US" dirty="0"/>
              <a:t>AI/ML opportunities</a:t>
            </a:r>
          </a:p>
        </p:txBody>
      </p:sp>
      <p:sp>
        <p:nvSpPr>
          <p:cNvPr id="4" name="Footer Placeholder 3">
            <a:extLst>
              <a:ext uri="{FF2B5EF4-FFF2-40B4-BE49-F238E27FC236}">
                <a16:creationId xmlns:a16="http://schemas.microsoft.com/office/drawing/2014/main" id="{A388AC73-A265-154D-8A40-C2A0906214E7}"/>
              </a:ext>
            </a:extLst>
          </p:cNvPr>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2">
            <a:extLst>
              <a:ext uri="{FF2B5EF4-FFF2-40B4-BE49-F238E27FC236}">
                <a16:creationId xmlns:a16="http://schemas.microsoft.com/office/drawing/2014/main" id="{189C7429-EDDF-A146-85CC-787CE1AA7756}"/>
              </a:ext>
            </a:extLst>
          </p:cNvPr>
          <p:cNvSpPr txBox="1">
            <a:spLocks/>
          </p:cNvSpPr>
          <p:nvPr/>
        </p:nvSpPr>
        <p:spPr bwMode="gray">
          <a:xfrm>
            <a:off x="8448675" y="6486985"/>
            <a:ext cx="40685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solidFill>
                  <a:srgbClr val="55565A">
                    <a:tint val="75000"/>
                  </a:srgbClr>
                </a:solidFill>
              </a:rPr>
              <a:pPr/>
              <a:t>3</a:t>
            </a:fld>
            <a:endParaRPr lang="en-US" dirty="0">
              <a:solidFill>
                <a:srgbClr val="55565A">
                  <a:tint val="75000"/>
                </a:srgbClr>
              </a:solidFill>
            </a:endParaRPr>
          </a:p>
        </p:txBody>
      </p:sp>
      <p:sp>
        <p:nvSpPr>
          <p:cNvPr id="3" name="Rectangle 2">
            <a:extLst>
              <a:ext uri="{FF2B5EF4-FFF2-40B4-BE49-F238E27FC236}">
                <a16:creationId xmlns:a16="http://schemas.microsoft.com/office/drawing/2014/main" id="{DBDE633D-0678-894B-86D0-D8B09E53FF75}"/>
              </a:ext>
            </a:extLst>
          </p:cNvPr>
          <p:cNvSpPr/>
          <p:nvPr/>
        </p:nvSpPr>
        <p:spPr>
          <a:xfrm>
            <a:off x="3297671" y="1561268"/>
            <a:ext cx="3064493" cy="461665"/>
          </a:xfrm>
          <a:prstGeom prst="rect">
            <a:avLst/>
          </a:prstGeom>
        </p:spPr>
        <p:txBody>
          <a:bodyPr wrap="none">
            <a:spAutoFit/>
          </a:bodyPr>
          <a:lstStyle/>
          <a:p>
            <a:r>
              <a:rPr lang="en-US" sz="2400" b="1" dirty="0">
                <a:solidFill>
                  <a:srgbClr val="E87722"/>
                </a:solidFill>
              </a:rPr>
              <a:t>AI/ML opportunities</a:t>
            </a:r>
          </a:p>
        </p:txBody>
      </p:sp>
      <p:cxnSp>
        <p:nvCxnSpPr>
          <p:cNvPr id="52" name="Straight Connector 51">
            <a:extLst>
              <a:ext uri="{FF2B5EF4-FFF2-40B4-BE49-F238E27FC236}">
                <a16:creationId xmlns:a16="http://schemas.microsoft.com/office/drawing/2014/main" id="{24C06D71-F54C-C54E-A761-EDB788772DB2}"/>
              </a:ext>
            </a:extLst>
          </p:cNvPr>
          <p:cNvCxnSpPr/>
          <p:nvPr/>
        </p:nvCxnSpPr>
        <p:spPr bwMode="auto">
          <a:xfrm>
            <a:off x="2549942" y="2077524"/>
            <a:ext cx="3679372" cy="0"/>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7" name="Rectangle 6">
            <a:extLst>
              <a:ext uri="{FF2B5EF4-FFF2-40B4-BE49-F238E27FC236}">
                <a16:creationId xmlns:a16="http://schemas.microsoft.com/office/drawing/2014/main" id="{C9AD3974-6899-8E48-8905-A658773F4399}"/>
              </a:ext>
            </a:extLst>
          </p:cNvPr>
          <p:cNvSpPr/>
          <p:nvPr/>
        </p:nvSpPr>
        <p:spPr>
          <a:xfrm>
            <a:off x="5634946" y="2634728"/>
            <a:ext cx="1723549" cy="646331"/>
          </a:xfrm>
          <a:prstGeom prst="rect">
            <a:avLst/>
          </a:prstGeom>
        </p:spPr>
        <p:txBody>
          <a:bodyPr wrap="none">
            <a:spAutoFit/>
          </a:bodyPr>
          <a:lstStyle/>
          <a:p>
            <a:pPr algn="ctr"/>
            <a:r>
              <a:rPr lang="en-US" b="1" dirty="0">
                <a:solidFill>
                  <a:srgbClr val="FFFFFF"/>
                </a:solidFill>
              </a:rPr>
              <a:t>Cost </a:t>
            </a:r>
            <a:br>
              <a:rPr lang="en-US" b="1" dirty="0">
                <a:solidFill>
                  <a:srgbClr val="FFFFFF"/>
                </a:solidFill>
              </a:rPr>
            </a:br>
            <a:r>
              <a:rPr lang="en-US" b="1" dirty="0">
                <a:solidFill>
                  <a:srgbClr val="FFFFFF"/>
                </a:solidFill>
              </a:rPr>
              <a:t>differentiation</a:t>
            </a:r>
          </a:p>
        </p:txBody>
      </p:sp>
      <p:cxnSp>
        <p:nvCxnSpPr>
          <p:cNvPr id="10" name="Straight Connector 9">
            <a:extLst>
              <a:ext uri="{FF2B5EF4-FFF2-40B4-BE49-F238E27FC236}">
                <a16:creationId xmlns:a16="http://schemas.microsoft.com/office/drawing/2014/main" id="{71FD39C7-EF57-2547-A8F4-E8DE94258021}"/>
              </a:ext>
            </a:extLst>
          </p:cNvPr>
          <p:cNvCxnSpPr/>
          <p:nvPr/>
        </p:nvCxnSpPr>
        <p:spPr>
          <a:xfrm>
            <a:off x="6240686" y="2077527"/>
            <a:ext cx="0" cy="443067"/>
          </a:xfrm>
          <a:prstGeom prst="line">
            <a:avLst/>
          </a:prstGeom>
          <a:ln w="12700" cap="rnd">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1FF2FE-3C3D-5040-BD45-0BCDDD557ACD}"/>
              </a:ext>
            </a:extLst>
          </p:cNvPr>
          <p:cNvCxnSpPr/>
          <p:nvPr/>
        </p:nvCxnSpPr>
        <p:spPr>
          <a:xfrm>
            <a:off x="2555790" y="2077527"/>
            <a:ext cx="0" cy="443067"/>
          </a:xfrm>
          <a:prstGeom prst="line">
            <a:avLst/>
          </a:prstGeom>
          <a:ln w="12700" cap="rnd">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B5A9F18-BD03-A24C-B3B8-AFBD2496621C}"/>
              </a:ext>
            </a:extLst>
          </p:cNvPr>
          <p:cNvSpPr/>
          <p:nvPr/>
        </p:nvSpPr>
        <p:spPr>
          <a:xfrm>
            <a:off x="2019517" y="2634728"/>
            <a:ext cx="1082348" cy="646331"/>
          </a:xfrm>
          <a:prstGeom prst="rect">
            <a:avLst/>
          </a:prstGeom>
        </p:spPr>
        <p:txBody>
          <a:bodyPr wrap="none">
            <a:spAutoFit/>
          </a:bodyPr>
          <a:lstStyle/>
          <a:p>
            <a:pPr algn="ctr"/>
            <a:r>
              <a:rPr lang="en-US" b="1" dirty="0">
                <a:solidFill>
                  <a:srgbClr val="FFFFFF"/>
                </a:solidFill>
              </a:rPr>
              <a:t>Value </a:t>
            </a:r>
            <a:br>
              <a:rPr lang="en-US" b="1" dirty="0">
                <a:solidFill>
                  <a:srgbClr val="FFFFFF"/>
                </a:solidFill>
              </a:rPr>
            </a:br>
            <a:r>
              <a:rPr lang="en-US" b="1" dirty="0">
                <a:solidFill>
                  <a:srgbClr val="FFFFFF"/>
                </a:solidFill>
              </a:rPr>
              <a:t>creation</a:t>
            </a:r>
          </a:p>
        </p:txBody>
      </p:sp>
      <p:sp>
        <p:nvSpPr>
          <p:cNvPr id="13" name="Oval 12">
            <a:extLst>
              <a:ext uri="{FF2B5EF4-FFF2-40B4-BE49-F238E27FC236}">
                <a16:creationId xmlns:a16="http://schemas.microsoft.com/office/drawing/2014/main" id="{AC8B145B-8A3F-C944-8C4F-6A56042F6F63}"/>
              </a:ext>
            </a:extLst>
          </p:cNvPr>
          <p:cNvSpPr/>
          <p:nvPr/>
        </p:nvSpPr>
        <p:spPr>
          <a:xfrm>
            <a:off x="2518316" y="2463015"/>
            <a:ext cx="88755" cy="11834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56" name="Oval 55">
            <a:extLst>
              <a:ext uri="{FF2B5EF4-FFF2-40B4-BE49-F238E27FC236}">
                <a16:creationId xmlns:a16="http://schemas.microsoft.com/office/drawing/2014/main" id="{D14A2F6E-F2BF-684B-967F-146878C96FE2}"/>
              </a:ext>
            </a:extLst>
          </p:cNvPr>
          <p:cNvSpPr/>
          <p:nvPr/>
        </p:nvSpPr>
        <p:spPr>
          <a:xfrm>
            <a:off x="6452339" y="2473846"/>
            <a:ext cx="88755" cy="118340"/>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F657BFB8-E479-954E-93C9-982BB4C06165}"/>
              </a:ext>
            </a:extLst>
          </p:cNvPr>
          <p:cNvSpPr/>
          <p:nvPr/>
        </p:nvSpPr>
        <p:spPr>
          <a:xfrm>
            <a:off x="2135162" y="3473912"/>
            <a:ext cx="4572000" cy="1668214"/>
          </a:xfrm>
          <a:prstGeom prst="rect">
            <a:avLst/>
          </a:prstGeom>
        </p:spPr>
        <p:txBody>
          <a:bodyPr>
            <a:spAutoFit/>
          </a:bodyPr>
          <a:lstStyle/>
          <a:p>
            <a:pPr>
              <a:lnSpc>
                <a:spcPct val="150000"/>
              </a:lnSpc>
            </a:pPr>
            <a:r>
              <a:rPr lang="en-US" sz="1400" dirty="0">
                <a:solidFill>
                  <a:srgbClr val="55565A"/>
                </a:solidFill>
                <a:ea typeface="Geneva" charset="0"/>
              </a:rPr>
              <a:t>New products (Internal &amp; go-to-market)</a:t>
            </a:r>
          </a:p>
          <a:p>
            <a:pPr>
              <a:lnSpc>
                <a:spcPct val="150000"/>
              </a:lnSpc>
            </a:pPr>
            <a:r>
              <a:rPr lang="en-US" sz="1400" dirty="0">
                <a:solidFill>
                  <a:srgbClr val="55565A"/>
                </a:solidFill>
                <a:ea typeface="Geneva" charset="0"/>
              </a:rPr>
              <a:t>Chabots and virtual agents</a:t>
            </a:r>
          </a:p>
          <a:p>
            <a:pPr>
              <a:lnSpc>
                <a:spcPct val="150000"/>
              </a:lnSpc>
            </a:pPr>
            <a:r>
              <a:rPr lang="en-US" sz="1400" dirty="0">
                <a:solidFill>
                  <a:srgbClr val="55565A"/>
                </a:solidFill>
                <a:ea typeface="Geneva" charset="0"/>
              </a:rPr>
              <a:t>NPS enhancement</a:t>
            </a:r>
          </a:p>
          <a:p>
            <a:pPr>
              <a:lnSpc>
                <a:spcPct val="150000"/>
              </a:lnSpc>
            </a:pPr>
            <a:r>
              <a:rPr lang="en-US" sz="1400" dirty="0">
                <a:solidFill>
                  <a:srgbClr val="55565A"/>
                </a:solidFill>
                <a:ea typeface="Geneva" charset="0"/>
              </a:rPr>
              <a:t>Customer &amp; call center intelligence</a:t>
            </a:r>
          </a:p>
          <a:p>
            <a:pPr>
              <a:lnSpc>
                <a:spcPct val="150000"/>
              </a:lnSpc>
            </a:pPr>
            <a:endParaRPr lang="en-US" sz="1400" dirty="0">
              <a:solidFill>
                <a:srgbClr val="55565A"/>
              </a:solidFill>
              <a:ea typeface="Geneva" charset="0"/>
            </a:endParaRPr>
          </a:p>
        </p:txBody>
      </p:sp>
      <p:sp>
        <p:nvSpPr>
          <p:cNvPr id="57" name="Rectangle 56">
            <a:extLst>
              <a:ext uri="{FF2B5EF4-FFF2-40B4-BE49-F238E27FC236}">
                <a16:creationId xmlns:a16="http://schemas.microsoft.com/office/drawing/2014/main" id="{8DE9372C-74E7-3C49-9C50-D43F8FB9A148}"/>
              </a:ext>
            </a:extLst>
          </p:cNvPr>
          <p:cNvSpPr/>
          <p:nvPr/>
        </p:nvSpPr>
        <p:spPr>
          <a:xfrm>
            <a:off x="6097491" y="3473912"/>
            <a:ext cx="3175609" cy="1708160"/>
          </a:xfrm>
          <a:prstGeom prst="rect">
            <a:avLst/>
          </a:prstGeom>
        </p:spPr>
        <p:txBody>
          <a:bodyPr wrap="square">
            <a:spAutoFit/>
          </a:bodyPr>
          <a:lstStyle/>
          <a:p>
            <a:pPr>
              <a:lnSpc>
                <a:spcPct val="150000"/>
              </a:lnSpc>
            </a:pPr>
            <a:r>
              <a:rPr lang="en-US" sz="1400" dirty="0">
                <a:solidFill>
                  <a:srgbClr val="55565A"/>
                </a:solidFill>
                <a:ea typeface="Geneva" charset="0"/>
              </a:rPr>
              <a:t>OpX automation</a:t>
            </a:r>
          </a:p>
          <a:p>
            <a:pPr>
              <a:lnSpc>
                <a:spcPct val="150000"/>
              </a:lnSpc>
            </a:pPr>
            <a:r>
              <a:rPr lang="en-US" sz="1400" dirty="0">
                <a:solidFill>
                  <a:srgbClr val="55565A"/>
                </a:solidFill>
                <a:ea typeface="Geneva" charset="0"/>
              </a:rPr>
              <a:t>Business rules to ML models</a:t>
            </a:r>
          </a:p>
          <a:p>
            <a:pPr>
              <a:lnSpc>
                <a:spcPct val="150000"/>
              </a:lnSpc>
            </a:pPr>
            <a:r>
              <a:rPr lang="en-US" sz="1400" dirty="0">
                <a:solidFill>
                  <a:srgbClr val="55565A"/>
                </a:solidFill>
                <a:ea typeface="Geneva" charset="0"/>
              </a:rPr>
              <a:t>Data quality enhancement</a:t>
            </a:r>
          </a:p>
          <a:p>
            <a:pPr>
              <a:lnSpc>
                <a:spcPct val="150000"/>
              </a:lnSpc>
            </a:pPr>
            <a:r>
              <a:rPr lang="en-US" sz="1400" dirty="0">
                <a:solidFill>
                  <a:srgbClr val="55565A"/>
                </a:solidFill>
                <a:ea typeface="Geneva" charset="0"/>
              </a:rPr>
              <a:t>Data enrichments</a:t>
            </a:r>
          </a:p>
          <a:p>
            <a:pPr>
              <a:lnSpc>
                <a:spcPct val="150000"/>
              </a:lnSpc>
            </a:pPr>
            <a:endParaRPr lang="en-US" sz="1400" dirty="0">
              <a:solidFill>
                <a:srgbClr val="55565A"/>
              </a:solidFill>
              <a:ea typeface="Geneva" charset="0"/>
            </a:endParaRPr>
          </a:p>
        </p:txBody>
      </p:sp>
      <p:cxnSp>
        <p:nvCxnSpPr>
          <p:cNvPr id="58" name="Straight Connector 57">
            <a:extLst>
              <a:ext uri="{FF2B5EF4-FFF2-40B4-BE49-F238E27FC236}">
                <a16:creationId xmlns:a16="http://schemas.microsoft.com/office/drawing/2014/main" id="{6ECE981F-C3D5-DA42-91D9-E026A680F6D7}"/>
              </a:ext>
            </a:extLst>
          </p:cNvPr>
          <p:cNvCxnSpPr>
            <a:cxnSpLocks/>
          </p:cNvCxnSpPr>
          <p:nvPr/>
        </p:nvCxnSpPr>
        <p:spPr>
          <a:xfrm>
            <a:off x="1970296" y="3383303"/>
            <a:ext cx="0" cy="2121934"/>
          </a:xfrm>
          <a:prstGeom prst="line">
            <a:avLst/>
          </a:prstGeom>
          <a:ln w="12700" cap="rnd">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B93D5B8-D910-9B47-99A0-1961A9C40500}"/>
              </a:ext>
            </a:extLst>
          </p:cNvPr>
          <p:cNvSpPr/>
          <p:nvPr/>
        </p:nvSpPr>
        <p:spPr>
          <a:xfrm>
            <a:off x="1932204" y="3661321"/>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7" name="Oval 66">
            <a:extLst>
              <a:ext uri="{FF2B5EF4-FFF2-40B4-BE49-F238E27FC236}">
                <a16:creationId xmlns:a16="http://schemas.microsoft.com/office/drawing/2014/main" id="{754CE0FE-808C-DA4C-B9B8-C465E3A95720}"/>
              </a:ext>
            </a:extLst>
          </p:cNvPr>
          <p:cNvSpPr/>
          <p:nvPr/>
        </p:nvSpPr>
        <p:spPr>
          <a:xfrm>
            <a:off x="1932204" y="3995553"/>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8" name="Oval 67">
            <a:extLst>
              <a:ext uri="{FF2B5EF4-FFF2-40B4-BE49-F238E27FC236}">
                <a16:creationId xmlns:a16="http://schemas.microsoft.com/office/drawing/2014/main" id="{83665DE7-6B0C-6944-A014-6CC6F1179458}"/>
              </a:ext>
            </a:extLst>
          </p:cNvPr>
          <p:cNvSpPr/>
          <p:nvPr/>
        </p:nvSpPr>
        <p:spPr>
          <a:xfrm>
            <a:off x="1932204" y="4310863"/>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9" name="Oval 68">
            <a:extLst>
              <a:ext uri="{FF2B5EF4-FFF2-40B4-BE49-F238E27FC236}">
                <a16:creationId xmlns:a16="http://schemas.microsoft.com/office/drawing/2014/main" id="{D50AB26F-E342-FD48-86F1-EADA1056455C}"/>
              </a:ext>
            </a:extLst>
          </p:cNvPr>
          <p:cNvSpPr/>
          <p:nvPr/>
        </p:nvSpPr>
        <p:spPr>
          <a:xfrm>
            <a:off x="1932204" y="4619867"/>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cxnSp>
        <p:nvCxnSpPr>
          <p:cNvPr id="81" name="Straight Connector 80">
            <a:extLst>
              <a:ext uri="{FF2B5EF4-FFF2-40B4-BE49-F238E27FC236}">
                <a16:creationId xmlns:a16="http://schemas.microsoft.com/office/drawing/2014/main" id="{9EAB4542-6CB1-3641-988B-7CF2EDC89A40}"/>
              </a:ext>
            </a:extLst>
          </p:cNvPr>
          <p:cNvCxnSpPr>
            <a:cxnSpLocks/>
          </p:cNvCxnSpPr>
          <p:nvPr/>
        </p:nvCxnSpPr>
        <p:spPr>
          <a:xfrm>
            <a:off x="6016100" y="3383303"/>
            <a:ext cx="0" cy="2121934"/>
          </a:xfrm>
          <a:prstGeom prst="line">
            <a:avLst/>
          </a:prstGeom>
          <a:ln w="12700" cap="rnd">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47BAD97-3C1C-1B4A-A691-C4B5619DF5D5}"/>
              </a:ext>
            </a:extLst>
          </p:cNvPr>
          <p:cNvSpPr/>
          <p:nvPr/>
        </p:nvSpPr>
        <p:spPr>
          <a:xfrm>
            <a:off x="5987153" y="3661321"/>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3" name="Oval 82">
            <a:extLst>
              <a:ext uri="{FF2B5EF4-FFF2-40B4-BE49-F238E27FC236}">
                <a16:creationId xmlns:a16="http://schemas.microsoft.com/office/drawing/2014/main" id="{A60DF028-B720-4643-B705-B626527D1D88}"/>
              </a:ext>
            </a:extLst>
          </p:cNvPr>
          <p:cNvSpPr/>
          <p:nvPr/>
        </p:nvSpPr>
        <p:spPr>
          <a:xfrm>
            <a:off x="5987153" y="3995553"/>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4" name="Oval 83">
            <a:extLst>
              <a:ext uri="{FF2B5EF4-FFF2-40B4-BE49-F238E27FC236}">
                <a16:creationId xmlns:a16="http://schemas.microsoft.com/office/drawing/2014/main" id="{8952A9A7-C692-2F4B-A4FE-ACDDA928DD7C}"/>
              </a:ext>
            </a:extLst>
          </p:cNvPr>
          <p:cNvSpPr/>
          <p:nvPr/>
        </p:nvSpPr>
        <p:spPr>
          <a:xfrm>
            <a:off x="5987153" y="4310863"/>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5" name="Oval 84">
            <a:extLst>
              <a:ext uri="{FF2B5EF4-FFF2-40B4-BE49-F238E27FC236}">
                <a16:creationId xmlns:a16="http://schemas.microsoft.com/office/drawing/2014/main" id="{3F91F74B-EFA1-064F-893B-52AEE3CDF05D}"/>
              </a:ext>
            </a:extLst>
          </p:cNvPr>
          <p:cNvSpPr/>
          <p:nvPr/>
        </p:nvSpPr>
        <p:spPr>
          <a:xfrm>
            <a:off x="5987153" y="4619867"/>
            <a:ext cx="66683" cy="8891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nvGrpSpPr>
          <p:cNvPr id="86" name="Group 85">
            <a:extLst>
              <a:ext uri="{FF2B5EF4-FFF2-40B4-BE49-F238E27FC236}">
                <a16:creationId xmlns:a16="http://schemas.microsoft.com/office/drawing/2014/main" id="{AA8CC6E0-9968-F44F-9BD1-B8A3DAAE5A14}"/>
              </a:ext>
            </a:extLst>
          </p:cNvPr>
          <p:cNvGrpSpPr/>
          <p:nvPr/>
        </p:nvGrpSpPr>
        <p:grpSpPr bwMode="gray">
          <a:xfrm>
            <a:off x="7699765" y="2450917"/>
            <a:ext cx="557443" cy="986564"/>
            <a:chOff x="1774825" y="3843338"/>
            <a:chExt cx="349250" cy="463549"/>
          </a:xfrm>
        </p:grpSpPr>
        <p:sp>
          <p:nvSpPr>
            <p:cNvPr id="87" name="Freeform 66">
              <a:extLst>
                <a:ext uri="{FF2B5EF4-FFF2-40B4-BE49-F238E27FC236}">
                  <a16:creationId xmlns:a16="http://schemas.microsoft.com/office/drawing/2014/main" id="{00CD6E0E-1DBF-5F4C-BEDA-074C4F4BE71F}"/>
                </a:ext>
              </a:extLst>
            </p:cNvPr>
            <p:cNvSpPr>
              <a:spLocks noEditPoints="1"/>
            </p:cNvSpPr>
            <p:nvPr/>
          </p:nvSpPr>
          <p:spPr bwMode="gray">
            <a:xfrm>
              <a:off x="1774825" y="3843338"/>
              <a:ext cx="349250" cy="463549"/>
            </a:xfrm>
            <a:custGeom>
              <a:avLst/>
              <a:gdLst>
                <a:gd name="T0" fmla="*/ 220 w 220"/>
                <a:gd name="T1" fmla="*/ 292 h 292"/>
                <a:gd name="T2" fmla="*/ 0 w 220"/>
                <a:gd name="T3" fmla="*/ 292 h 292"/>
                <a:gd name="T4" fmla="*/ 0 w 220"/>
                <a:gd name="T5" fmla="*/ 0 h 292"/>
                <a:gd name="T6" fmla="*/ 220 w 220"/>
                <a:gd name="T7" fmla="*/ 0 h 292"/>
                <a:gd name="T8" fmla="*/ 220 w 220"/>
                <a:gd name="T9" fmla="*/ 292 h 292"/>
                <a:gd name="T10" fmla="*/ 9 w 220"/>
                <a:gd name="T11" fmla="*/ 283 h 292"/>
                <a:gd name="T12" fmla="*/ 211 w 220"/>
                <a:gd name="T13" fmla="*/ 283 h 292"/>
                <a:gd name="T14" fmla="*/ 211 w 220"/>
                <a:gd name="T15" fmla="*/ 9 h 292"/>
                <a:gd name="T16" fmla="*/ 9 w 220"/>
                <a:gd name="T17" fmla="*/ 9 h 292"/>
                <a:gd name="T18" fmla="*/ 9 w 220"/>
                <a:gd name="T19" fmla="*/ 28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92">
                  <a:moveTo>
                    <a:pt x="220" y="292"/>
                  </a:moveTo>
                  <a:lnTo>
                    <a:pt x="0" y="292"/>
                  </a:lnTo>
                  <a:lnTo>
                    <a:pt x="0" y="0"/>
                  </a:lnTo>
                  <a:lnTo>
                    <a:pt x="220" y="0"/>
                  </a:lnTo>
                  <a:lnTo>
                    <a:pt x="220" y="292"/>
                  </a:lnTo>
                  <a:close/>
                  <a:moveTo>
                    <a:pt x="9" y="283"/>
                  </a:moveTo>
                  <a:lnTo>
                    <a:pt x="211" y="283"/>
                  </a:lnTo>
                  <a:lnTo>
                    <a:pt x="211" y="9"/>
                  </a:lnTo>
                  <a:lnTo>
                    <a:pt x="9" y="9"/>
                  </a:lnTo>
                  <a:lnTo>
                    <a:pt x="9" y="283"/>
                  </a:ln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rgbClr val="55565A"/>
                </a:solidFill>
              </a:endParaRPr>
            </a:p>
          </p:txBody>
        </p:sp>
        <p:sp>
          <p:nvSpPr>
            <p:cNvPr id="88" name="Freeform 67">
              <a:extLst>
                <a:ext uri="{FF2B5EF4-FFF2-40B4-BE49-F238E27FC236}">
                  <a16:creationId xmlns:a16="http://schemas.microsoft.com/office/drawing/2014/main" id="{813C9ACE-282F-F54C-97E6-141744431AD7}"/>
                </a:ext>
              </a:extLst>
            </p:cNvPr>
            <p:cNvSpPr>
              <a:spLocks/>
            </p:cNvSpPr>
            <p:nvPr/>
          </p:nvSpPr>
          <p:spPr bwMode="gray">
            <a:xfrm>
              <a:off x="1887538" y="3937000"/>
              <a:ext cx="120650" cy="276225"/>
            </a:xfrm>
            <a:custGeom>
              <a:avLst/>
              <a:gdLst>
                <a:gd name="T0" fmla="*/ 66 w 66"/>
                <a:gd name="T1" fmla="*/ 102 h 152"/>
                <a:gd name="T2" fmla="*/ 38 w 66"/>
                <a:gd name="T3" fmla="*/ 73 h 152"/>
                <a:gd name="T4" fmla="*/ 28 w 66"/>
                <a:gd name="T5" fmla="*/ 71 h 152"/>
                <a:gd name="T6" fmla="*/ 9 w 66"/>
                <a:gd name="T7" fmla="*/ 51 h 152"/>
                <a:gd name="T8" fmla="*/ 34 w 66"/>
                <a:gd name="T9" fmla="*/ 30 h 152"/>
                <a:gd name="T10" fmla="*/ 54 w 66"/>
                <a:gd name="T11" fmla="*/ 39 h 152"/>
                <a:gd name="T12" fmla="*/ 59 w 66"/>
                <a:gd name="T13" fmla="*/ 39 h 152"/>
                <a:gd name="T14" fmla="*/ 59 w 66"/>
                <a:gd name="T15" fmla="*/ 34 h 152"/>
                <a:gd name="T16" fmla="*/ 36 w 66"/>
                <a:gd name="T17" fmla="*/ 23 h 152"/>
                <a:gd name="T18" fmla="*/ 36 w 66"/>
                <a:gd name="T19" fmla="*/ 4 h 152"/>
                <a:gd name="T20" fmla="*/ 32 w 66"/>
                <a:gd name="T21" fmla="*/ 0 h 152"/>
                <a:gd name="T22" fmla="*/ 28 w 66"/>
                <a:gd name="T23" fmla="*/ 4 h 152"/>
                <a:gd name="T24" fmla="*/ 28 w 66"/>
                <a:gd name="T25" fmla="*/ 23 h 152"/>
                <a:gd name="T26" fmla="*/ 0 w 66"/>
                <a:gd name="T27" fmla="*/ 51 h 152"/>
                <a:gd name="T28" fmla="*/ 26 w 66"/>
                <a:gd name="T29" fmla="*/ 79 h 152"/>
                <a:gd name="T30" fmla="*/ 37 w 66"/>
                <a:gd name="T31" fmla="*/ 81 h 152"/>
                <a:gd name="T32" fmla="*/ 59 w 66"/>
                <a:gd name="T33" fmla="*/ 102 h 152"/>
                <a:gd name="T34" fmla="*/ 34 w 66"/>
                <a:gd name="T35" fmla="*/ 122 h 152"/>
                <a:gd name="T36" fmla="*/ 34 w 66"/>
                <a:gd name="T37" fmla="*/ 122 h 152"/>
                <a:gd name="T38" fmla="*/ 34 w 66"/>
                <a:gd name="T39" fmla="*/ 122 h 152"/>
                <a:gd name="T40" fmla="*/ 9 w 66"/>
                <a:gd name="T41" fmla="*/ 106 h 152"/>
                <a:gd name="T42" fmla="*/ 9 w 66"/>
                <a:gd name="T43" fmla="*/ 101 h 152"/>
                <a:gd name="T44" fmla="*/ 5 w 66"/>
                <a:gd name="T45" fmla="*/ 97 h 152"/>
                <a:gd name="T46" fmla="*/ 1 w 66"/>
                <a:gd name="T47" fmla="*/ 101 h 152"/>
                <a:gd name="T48" fmla="*/ 1 w 66"/>
                <a:gd name="T49" fmla="*/ 108 h 152"/>
                <a:gd name="T50" fmla="*/ 28 w 66"/>
                <a:gd name="T51" fmla="*/ 130 h 152"/>
                <a:gd name="T52" fmla="*/ 28 w 66"/>
                <a:gd name="T53" fmla="*/ 148 h 152"/>
                <a:gd name="T54" fmla="*/ 32 w 66"/>
                <a:gd name="T55" fmla="*/ 152 h 152"/>
                <a:gd name="T56" fmla="*/ 36 w 66"/>
                <a:gd name="T57" fmla="*/ 148 h 152"/>
                <a:gd name="T58" fmla="*/ 36 w 66"/>
                <a:gd name="T59" fmla="*/ 130 h 152"/>
                <a:gd name="T60" fmla="*/ 66 w 66"/>
                <a:gd name="T61"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152">
                  <a:moveTo>
                    <a:pt x="66" y="102"/>
                  </a:moveTo>
                  <a:cubicBezTo>
                    <a:pt x="66" y="88"/>
                    <a:pt x="55" y="76"/>
                    <a:pt x="38" y="73"/>
                  </a:cubicBezTo>
                  <a:cubicBezTo>
                    <a:pt x="28" y="71"/>
                    <a:pt x="28" y="71"/>
                    <a:pt x="28" y="71"/>
                  </a:cubicBezTo>
                  <a:cubicBezTo>
                    <a:pt x="16" y="68"/>
                    <a:pt x="9" y="60"/>
                    <a:pt x="9" y="51"/>
                  </a:cubicBezTo>
                  <a:cubicBezTo>
                    <a:pt x="9" y="40"/>
                    <a:pt x="20" y="30"/>
                    <a:pt x="34" y="30"/>
                  </a:cubicBezTo>
                  <a:cubicBezTo>
                    <a:pt x="42" y="30"/>
                    <a:pt x="49" y="34"/>
                    <a:pt x="54" y="39"/>
                  </a:cubicBezTo>
                  <a:cubicBezTo>
                    <a:pt x="55" y="41"/>
                    <a:pt x="58" y="41"/>
                    <a:pt x="59" y="39"/>
                  </a:cubicBezTo>
                  <a:cubicBezTo>
                    <a:pt x="61" y="38"/>
                    <a:pt x="60" y="35"/>
                    <a:pt x="59" y="34"/>
                  </a:cubicBezTo>
                  <a:cubicBezTo>
                    <a:pt x="53" y="27"/>
                    <a:pt x="48" y="24"/>
                    <a:pt x="36" y="23"/>
                  </a:cubicBezTo>
                  <a:cubicBezTo>
                    <a:pt x="36" y="4"/>
                    <a:pt x="36" y="4"/>
                    <a:pt x="36" y="4"/>
                  </a:cubicBezTo>
                  <a:cubicBezTo>
                    <a:pt x="36" y="2"/>
                    <a:pt x="34" y="0"/>
                    <a:pt x="32" y="0"/>
                  </a:cubicBezTo>
                  <a:cubicBezTo>
                    <a:pt x="30" y="0"/>
                    <a:pt x="28" y="2"/>
                    <a:pt x="28" y="4"/>
                  </a:cubicBezTo>
                  <a:cubicBezTo>
                    <a:pt x="28" y="23"/>
                    <a:pt x="28" y="23"/>
                    <a:pt x="28" y="23"/>
                  </a:cubicBezTo>
                  <a:cubicBezTo>
                    <a:pt x="12" y="24"/>
                    <a:pt x="0" y="37"/>
                    <a:pt x="0" y="51"/>
                  </a:cubicBezTo>
                  <a:cubicBezTo>
                    <a:pt x="0" y="64"/>
                    <a:pt x="10" y="75"/>
                    <a:pt x="26" y="79"/>
                  </a:cubicBezTo>
                  <a:cubicBezTo>
                    <a:pt x="37" y="81"/>
                    <a:pt x="37" y="81"/>
                    <a:pt x="37" y="81"/>
                  </a:cubicBezTo>
                  <a:cubicBezTo>
                    <a:pt x="50" y="83"/>
                    <a:pt x="59" y="92"/>
                    <a:pt x="59" y="102"/>
                  </a:cubicBezTo>
                  <a:cubicBezTo>
                    <a:pt x="59" y="113"/>
                    <a:pt x="48" y="122"/>
                    <a:pt x="34" y="122"/>
                  </a:cubicBezTo>
                  <a:cubicBezTo>
                    <a:pt x="34" y="122"/>
                    <a:pt x="34" y="122"/>
                    <a:pt x="34" y="122"/>
                  </a:cubicBezTo>
                  <a:cubicBezTo>
                    <a:pt x="34" y="122"/>
                    <a:pt x="34" y="122"/>
                    <a:pt x="34" y="122"/>
                  </a:cubicBezTo>
                  <a:cubicBezTo>
                    <a:pt x="22" y="122"/>
                    <a:pt x="12" y="116"/>
                    <a:pt x="9" y="106"/>
                  </a:cubicBezTo>
                  <a:cubicBezTo>
                    <a:pt x="9" y="105"/>
                    <a:pt x="9" y="103"/>
                    <a:pt x="9" y="101"/>
                  </a:cubicBezTo>
                  <a:cubicBezTo>
                    <a:pt x="9" y="99"/>
                    <a:pt x="7" y="97"/>
                    <a:pt x="5" y="97"/>
                  </a:cubicBezTo>
                  <a:cubicBezTo>
                    <a:pt x="2" y="97"/>
                    <a:pt x="1" y="99"/>
                    <a:pt x="1" y="101"/>
                  </a:cubicBezTo>
                  <a:cubicBezTo>
                    <a:pt x="1" y="104"/>
                    <a:pt x="0" y="106"/>
                    <a:pt x="1" y="108"/>
                  </a:cubicBezTo>
                  <a:cubicBezTo>
                    <a:pt x="4" y="120"/>
                    <a:pt x="16" y="129"/>
                    <a:pt x="28" y="130"/>
                  </a:cubicBezTo>
                  <a:cubicBezTo>
                    <a:pt x="28" y="148"/>
                    <a:pt x="28" y="148"/>
                    <a:pt x="28" y="148"/>
                  </a:cubicBezTo>
                  <a:cubicBezTo>
                    <a:pt x="28" y="150"/>
                    <a:pt x="30" y="152"/>
                    <a:pt x="32" y="152"/>
                  </a:cubicBezTo>
                  <a:cubicBezTo>
                    <a:pt x="34" y="152"/>
                    <a:pt x="36" y="150"/>
                    <a:pt x="36" y="148"/>
                  </a:cubicBezTo>
                  <a:cubicBezTo>
                    <a:pt x="36" y="130"/>
                    <a:pt x="36" y="130"/>
                    <a:pt x="36" y="130"/>
                  </a:cubicBezTo>
                  <a:cubicBezTo>
                    <a:pt x="56" y="128"/>
                    <a:pt x="66" y="117"/>
                    <a:pt x="66" y="102"/>
                  </a:cubicBezTo>
                  <a:close/>
                </a:path>
              </a:pathLst>
            </a:custGeom>
            <a:solidFill>
              <a:srgbClr val="8A8A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rgbClr val="55565A"/>
                </a:solidFill>
              </a:endParaRPr>
            </a:p>
          </p:txBody>
        </p:sp>
      </p:grpSp>
      <p:grpSp>
        <p:nvGrpSpPr>
          <p:cNvPr id="89" name="Group 88">
            <a:extLst>
              <a:ext uri="{FF2B5EF4-FFF2-40B4-BE49-F238E27FC236}">
                <a16:creationId xmlns:a16="http://schemas.microsoft.com/office/drawing/2014/main" id="{442C2323-1638-A743-AD7A-5A3AEA6D9566}"/>
              </a:ext>
            </a:extLst>
          </p:cNvPr>
          <p:cNvGrpSpPr/>
          <p:nvPr/>
        </p:nvGrpSpPr>
        <p:grpSpPr bwMode="gray">
          <a:xfrm>
            <a:off x="846743" y="2581358"/>
            <a:ext cx="703944" cy="715027"/>
            <a:chOff x="3708400" y="2711450"/>
            <a:chExt cx="539751" cy="411163"/>
          </a:xfrm>
        </p:grpSpPr>
        <p:sp>
          <p:nvSpPr>
            <p:cNvPr id="90" name="Freeform 32">
              <a:extLst>
                <a:ext uri="{FF2B5EF4-FFF2-40B4-BE49-F238E27FC236}">
                  <a16:creationId xmlns:a16="http://schemas.microsoft.com/office/drawing/2014/main" id="{BE73E2DB-2ABB-9840-806E-FF99DCDBFDF3}"/>
                </a:ext>
              </a:extLst>
            </p:cNvPr>
            <p:cNvSpPr>
              <a:spLocks noEditPoints="1"/>
            </p:cNvSpPr>
            <p:nvPr/>
          </p:nvSpPr>
          <p:spPr bwMode="gray">
            <a:xfrm>
              <a:off x="3708400" y="2874963"/>
              <a:ext cx="539751" cy="247650"/>
            </a:xfrm>
            <a:custGeom>
              <a:avLst/>
              <a:gdLst>
                <a:gd name="T0" fmla="*/ 214 w 256"/>
                <a:gd name="T1" fmla="*/ 80 h 117"/>
                <a:gd name="T2" fmla="*/ 204 w 256"/>
                <a:gd name="T3" fmla="*/ 79 h 117"/>
                <a:gd name="T4" fmla="*/ 177 w 256"/>
                <a:gd name="T5" fmla="*/ 77 h 117"/>
                <a:gd name="T6" fmla="*/ 180 w 256"/>
                <a:gd name="T7" fmla="*/ 71 h 117"/>
                <a:gd name="T8" fmla="*/ 180 w 256"/>
                <a:gd name="T9" fmla="*/ 58 h 117"/>
                <a:gd name="T10" fmla="*/ 163 w 256"/>
                <a:gd name="T11" fmla="*/ 45 h 117"/>
                <a:gd name="T12" fmla="*/ 157 w 256"/>
                <a:gd name="T13" fmla="*/ 43 h 117"/>
                <a:gd name="T14" fmla="*/ 123 w 256"/>
                <a:gd name="T15" fmla="*/ 26 h 117"/>
                <a:gd name="T16" fmla="*/ 76 w 256"/>
                <a:gd name="T17" fmla="*/ 8 h 117"/>
                <a:gd name="T18" fmla="*/ 32 w 256"/>
                <a:gd name="T19" fmla="*/ 8 h 117"/>
                <a:gd name="T20" fmla="*/ 32 w 256"/>
                <a:gd name="T21" fmla="*/ 3 h 117"/>
                <a:gd name="T22" fmla="*/ 29 w 256"/>
                <a:gd name="T23" fmla="*/ 0 h 117"/>
                <a:gd name="T24" fmla="*/ 0 w 256"/>
                <a:gd name="T25" fmla="*/ 0 h 117"/>
                <a:gd name="T26" fmla="*/ 0 w 256"/>
                <a:gd name="T27" fmla="*/ 8 h 117"/>
                <a:gd name="T28" fmla="*/ 24 w 256"/>
                <a:gd name="T29" fmla="*/ 8 h 117"/>
                <a:gd name="T30" fmla="*/ 24 w 256"/>
                <a:gd name="T31" fmla="*/ 96 h 117"/>
                <a:gd name="T32" fmla="*/ 0 w 256"/>
                <a:gd name="T33" fmla="*/ 96 h 117"/>
                <a:gd name="T34" fmla="*/ 0 w 256"/>
                <a:gd name="T35" fmla="*/ 104 h 117"/>
                <a:gd name="T36" fmla="*/ 29 w 256"/>
                <a:gd name="T37" fmla="*/ 104 h 117"/>
                <a:gd name="T38" fmla="*/ 32 w 256"/>
                <a:gd name="T39" fmla="*/ 101 h 117"/>
                <a:gd name="T40" fmla="*/ 32 w 256"/>
                <a:gd name="T41" fmla="*/ 93 h 117"/>
                <a:gd name="T42" fmla="*/ 67 w 256"/>
                <a:gd name="T43" fmla="*/ 106 h 117"/>
                <a:gd name="T44" fmla="*/ 101 w 256"/>
                <a:gd name="T45" fmla="*/ 117 h 117"/>
                <a:gd name="T46" fmla="*/ 123 w 256"/>
                <a:gd name="T47" fmla="*/ 114 h 117"/>
                <a:gd name="T48" fmla="*/ 133 w 256"/>
                <a:gd name="T49" fmla="*/ 112 h 117"/>
                <a:gd name="T50" fmla="*/ 178 w 256"/>
                <a:gd name="T51" fmla="*/ 110 h 117"/>
                <a:gd name="T52" fmla="*/ 204 w 256"/>
                <a:gd name="T53" fmla="*/ 110 h 117"/>
                <a:gd name="T54" fmla="*/ 218 w 256"/>
                <a:gd name="T55" fmla="*/ 110 h 117"/>
                <a:gd name="T56" fmla="*/ 224 w 256"/>
                <a:gd name="T57" fmla="*/ 110 h 117"/>
                <a:gd name="T58" fmla="*/ 256 w 256"/>
                <a:gd name="T59" fmla="*/ 94 h 117"/>
                <a:gd name="T60" fmla="*/ 214 w 256"/>
                <a:gd name="T61" fmla="*/ 80 h 117"/>
                <a:gd name="T62" fmla="*/ 224 w 256"/>
                <a:gd name="T63" fmla="*/ 102 h 117"/>
                <a:gd name="T64" fmla="*/ 217 w 256"/>
                <a:gd name="T65" fmla="*/ 102 h 117"/>
                <a:gd name="T66" fmla="*/ 204 w 256"/>
                <a:gd name="T67" fmla="*/ 102 h 117"/>
                <a:gd name="T68" fmla="*/ 178 w 256"/>
                <a:gd name="T69" fmla="*/ 102 h 117"/>
                <a:gd name="T70" fmla="*/ 132 w 256"/>
                <a:gd name="T71" fmla="*/ 104 h 117"/>
                <a:gd name="T72" fmla="*/ 122 w 256"/>
                <a:gd name="T73" fmla="*/ 106 h 117"/>
                <a:gd name="T74" fmla="*/ 71 w 256"/>
                <a:gd name="T75" fmla="*/ 100 h 117"/>
                <a:gd name="T76" fmla="*/ 32 w 256"/>
                <a:gd name="T77" fmla="*/ 85 h 117"/>
                <a:gd name="T78" fmla="*/ 32 w 256"/>
                <a:gd name="T79" fmla="*/ 16 h 117"/>
                <a:gd name="T80" fmla="*/ 76 w 256"/>
                <a:gd name="T81" fmla="*/ 16 h 117"/>
                <a:gd name="T82" fmla="*/ 76 w 256"/>
                <a:gd name="T83" fmla="*/ 16 h 117"/>
                <a:gd name="T84" fmla="*/ 119 w 256"/>
                <a:gd name="T85" fmla="*/ 33 h 117"/>
                <a:gd name="T86" fmla="*/ 154 w 256"/>
                <a:gd name="T87" fmla="*/ 50 h 117"/>
                <a:gd name="T88" fmla="*/ 160 w 256"/>
                <a:gd name="T89" fmla="*/ 52 h 117"/>
                <a:gd name="T90" fmla="*/ 173 w 256"/>
                <a:gd name="T91" fmla="*/ 61 h 117"/>
                <a:gd name="T92" fmla="*/ 173 w 256"/>
                <a:gd name="T93" fmla="*/ 68 h 117"/>
                <a:gd name="T94" fmla="*/ 169 w 256"/>
                <a:gd name="T95" fmla="*/ 73 h 117"/>
                <a:gd name="T96" fmla="*/ 151 w 256"/>
                <a:gd name="T97" fmla="*/ 69 h 117"/>
                <a:gd name="T98" fmla="*/ 142 w 256"/>
                <a:gd name="T99" fmla="*/ 66 h 117"/>
                <a:gd name="T100" fmla="*/ 109 w 256"/>
                <a:gd name="T101" fmla="*/ 56 h 117"/>
                <a:gd name="T102" fmla="*/ 88 w 256"/>
                <a:gd name="T103" fmla="*/ 56 h 117"/>
                <a:gd name="T104" fmla="*/ 88 w 256"/>
                <a:gd name="T105" fmla="*/ 64 h 117"/>
                <a:gd name="T106" fmla="*/ 109 w 256"/>
                <a:gd name="T107" fmla="*/ 64 h 117"/>
                <a:gd name="T108" fmla="*/ 139 w 256"/>
                <a:gd name="T109" fmla="*/ 73 h 117"/>
                <a:gd name="T110" fmla="*/ 148 w 256"/>
                <a:gd name="T111" fmla="*/ 77 h 117"/>
                <a:gd name="T112" fmla="*/ 164 w 256"/>
                <a:gd name="T113" fmla="*/ 82 h 117"/>
                <a:gd name="T114" fmla="*/ 203 w 256"/>
                <a:gd name="T115" fmla="*/ 87 h 117"/>
                <a:gd name="T116" fmla="*/ 214 w 256"/>
                <a:gd name="T117" fmla="*/ 88 h 117"/>
                <a:gd name="T118" fmla="*/ 248 w 256"/>
                <a:gd name="T119" fmla="*/ 94 h 117"/>
                <a:gd name="T120" fmla="*/ 224 w 256"/>
                <a:gd name="T121"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6" h="117">
                  <a:moveTo>
                    <a:pt x="214" y="80"/>
                  </a:moveTo>
                  <a:cubicBezTo>
                    <a:pt x="204" y="79"/>
                    <a:pt x="204" y="79"/>
                    <a:pt x="204" y="79"/>
                  </a:cubicBezTo>
                  <a:cubicBezTo>
                    <a:pt x="195" y="79"/>
                    <a:pt x="186" y="78"/>
                    <a:pt x="177" y="77"/>
                  </a:cubicBezTo>
                  <a:cubicBezTo>
                    <a:pt x="178" y="75"/>
                    <a:pt x="179" y="73"/>
                    <a:pt x="180" y="71"/>
                  </a:cubicBezTo>
                  <a:cubicBezTo>
                    <a:pt x="182" y="66"/>
                    <a:pt x="182" y="62"/>
                    <a:pt x="180" y="58"/>
                  </a:cubicBezTo>
                  <a:cubicBezTo>
                    <a:pt x="178" y="51"/>
                    <a:pt x="170" y="47"/>
                    <a:pt x="163" y="45"/>
                  </a:cubicBezTo>
                  <a:cubicBezTo>
                    <a:pt x="161" y="44"/>
                    <a:pt x="159" y="43"/>
                    <a:pt x="157" y="43"/>
                  </a:cubicBezTo>
                  <a:cubicBezTo>
                    <a:pt x="149" y="40"/>
                    <a:pt x="143" y="38"/>
                    <a:pt x="123" y="26"/>
                  </a:cubicBezTo>
                  <a:cubicBezTo>
                    <a:pt x="92" y="8"/>
                    <a:pt x="77" y="8"/>
                    <a:pt x="76" y="8"/>
                  </a:cubicBezTo>
                  <a:cubicBezTo>
                    <a:pt x="32" y="8"/>
                    <a:pt x="32" y="8"/>
                    <a:pt x="32" y="8"/>
                  </a:cubicBezTo>
                  <a:cubicBezTo>
                    <a:pt x="32" y="3"/>
                    <a:pt x="32" y="3"/>
                    <a:pt x="32" y="3"/>
                  </a:cubicBezTo>
                  <a:cubicBezTo>
                    <a:pt x="32" y="1"/>
                    <a:pt x="31" y="0"/>
                    <a:pt x="29" y="0"/>
                  </a:cubicBezTo>
                  <a:cubicBezTo>
                    <a:pt x="0" y="0"/>
                    <a:pt x="0" y="0"/>
                    <a:pt x="0" y="0"/>
                  </a:cubicBezTo>
                  <a:cubicBezTo>
                    <a:pt x="0" y="8"/>
                    <a:pt x="0" y="8"/>
                    <a:pt x="0" y="8"/>
                  </a:cubicBezTo>
                  <a:cubicBezTo>
                    <a:pt x="24" y="8"/>
                    <a:pt x="24" y="8"/>
                    <a:pt x="24" y="8"/>
                  </a:cubicBezTo>
                  <a:cubicBezTo>
                    <a:pt x="24" y="96"/>
                    <a:pt x="24" y="96"/>
                    <a:pt x="24" y="96"/>
                  </a:cubicBezTo>
                  <a:cubicBezTo>
                    <a:pt x="0" y="96"/>
                    <a:pt x="0" y="96"/>
                    <a:pt x="0" y="96"/>
                  </a:cubicBezTo>
                  <a:cubicBezTo>
                    <a:pt x="0" y="104"/>
                    <a:pt x="0" y="104"/>
                    <a:pt x="0" y="104"/>
                  </a:cubicBezTo>
                  <a:cubicBezTo>
                    <a:pt x="29" y="104"/>
                    <a:pt x="29" y="104"/>
                    <a:pt x="29" y="104"/>
                  </a:cubicBezTo>
                  <a:cubicBezTo>
                    <a:pt x="31" y="104"/>
                    <a:pt x="32" y="103"/>
                    <a:pt x="32" y="101"/>
                  </a:cubicBezTo>
                  <a:cubicBezTo>
                    <a:pt x="32" y="93"/>
                    <a:pt x="32" y="93"/>
                    <a:pt x="32" y="93"/>
                  </a:cubicBezTo>
                  <a:cubicBezTo>
                    <a:pt x="40" y="94"/>
                    <a:pt x="51" y="97"/>
                    <a:pt x="67" y="106"/>
                  </a:cubicBezTo>
                  <a:cubicBezTo>
                    <a:pt x="81" y="115"/>
                    <a:pt x="91" y="117"/>
                    <a:pt x="101" y="117"/>
                  </a:cubicBezTo>
                  <a:cubicBezTo>
                    <a:pt x="109" y="117"/>
                    <a:pt x="116" y="116"/>
                    <a:pt x="123" y="114"/>
                  </a:cubicBezTo>
                  <a:cubicBezTo>
                    <a:pt x="126" y="113"/>
                    <a:pt x="130" y="113"/>
                    <a:pt x="133" y="112"/>
                  </a:cubicBezTo>
                  <a:cubicBezTo>
                    <a:pt x="163" y="110"/>
                    <a:pt x="177" y="110"/>
                    <a:pt x="178" y="110"/>
                  </a:cubicBezTo>
                  <a:cubicBezTo>
                    <a:pt x="193" y="110"/>
                    <a:pt x="199" y="110"/>
                    <a:pt x="204" y="110"/>
                  </a:cubicBezTo>
                  <a:cubicBezTo>
                    <a:pt x="208" y="110"/>
                    <a:pt x="211" y="110"/>
                    <a:pt x="218" y="110"/>
                  </a:cubicBezTo>
                  <a:cubicBezTo>
                    <a:pt x="219" y="110"/>
                    <a:pt x="221" y="110"/>
                    <a:pt x="224" y="110"/>
                  </a:cubicBezTo>
                  <a:cubicBezTo>
                    <a:pt x="237" y="109"/>
                    <a:pt x="256" y="109"/>
                    <a:pt x="256" y="94"/>
                  </a:cubicBezTo>
                  <a:cubicBezTo>
                    <a:pt x="256" y="83"/>
                    <a:pt x="237" y="81"/>
                    <a:pt x="214" y="80"/>
                  </a:cubicBezTo>
                  <a:close/>
                  <a:moveTo>
                    <a:pt x="224" y="102"/>
                  </a:moveTo>
                  <a:cubicBezTo>
                    <a:pt x="221" y="102"/>
                    <a:pt x="219" y="102"/>
                    <a:pt x="217" y="102"/>
                  </a:cubicBezTo>
                  <a:cubicBezTo>
                    <a:pt x="211" y="102"/>
                    <a:pt x="208" y="102"/>
                    <a:pt x="204" y="102"/>
                  </a:cubicBezTo>
                  <a:cubicBezTo>
                    <a:pt x="199" y="102"/>
                    <a:pt x="193" y="102"/>
                    <a:pt x="178" y="102"/>
                  </a:cubicBezTo>
                  <a:cubicBezTo>
                    <a:pt x="177" y="102"/>
                    <a:pt x="163" y="102"/>
                    <a:pt x="132" y="104"/>
                  </a:cubicBezTo>
                  <a:cubicBezTo>
                    <a:pt x="128" y="105"/>
                    <a:pt x="125" y="106"/>
                    <a:pt x="122" y="106"/>
                  </a:cubicBezTo>
                  <a:cubicBezTo>
                    <a:pt x="104" y="110"/>
                    <a:pt x="93" y="113"/>
                    <a:pt x="71" y="100"/>
                  </a:cubicBezTo>
                  <a:cubicBezTo>
                    <a:pt x="54" y="89"/>
                    <a:pt x="40" y="86"/>
                    <a:pt x="32" y="85"/>
                  </a:cubicBezTo>
                  <a:cubicBezTo>
                    <a:pt x="32" y="16"/>
                    <a:pt x="32" y="16"/>
                    <a:pt x="32" y="16"/>
                  </a:cubicBezTo>
                  <a:cubicBezTo>
                    <a:pt x="76" y="16"/>
                    <a:pt x="76" y="16"/>
                    <a:pt x="76" y="16"/>
                  </a:cubicBezTo>
                  <a:cubicBezTo>
                    <a:pt x="76" y="16"/>
                    <a:pt x="76" y="16"/>
                    <a:pt x="76" y="16"/>
                  </a:cubicBezTo>
                  <a:cubicBezTo>
                    <a:pt x="76" y="16"/>
                    <a:pt x="90" y="16"/>
                    <a:pt x="119" y="33"/>
                  </a:cubicBezTo>
                  <a:cubicBezTo>
                    <a:pt x="139" y="45"/>
                    <a:pt x="147" y="47"/>
                    <a:pt x="154" y="50"/>
                  </a:cubicBezTo>
                  <a:cubicBezTo>
                    <a:pt x="156" y="51"/>
                    <a:pt x="158" y="51"/>
                    <a:pt x="160" y="52"/>
                  </a:cubicBezTo>
                  <a:cubicBezTo>
                    <a:pt x="165" y="54"/>
                    <a:pt x="171" y="57"/>
                    <a:pt x="173" y="61"/>
                  </a:cubicBezTo>
                  <a:cubicBezTo>
                    <a:pt x="174" y="63"/>
                    <a:pt x="174" y="65"/>
                    <a:pt x="173" y="68"/>
                  </a:cubicBezTo>
                  <a:cubicBezTo>
                    <a:pt x="172" y="71"/>
                    <a:pt x="170" y="73"/>
                    <a:pt x="169" y="73"/>
                  </a:cubicBezTo>
                  <a:cubicBezTo>
                    <a:pt x="165" y="75"/>
                    <a:pt x="157" y="72"/>
                    <a:pt x="151" y="69"/>
                  </a:cubicBezTo>
                  <a:cubicBezTo>
                    <a:pt x="148" y="68"/>
                    <a:pt x="145" y="67"/>
                    <a:pt x="142" y="66"/>
                  </a:cubicBezTo>
                  <a:cubicBezTo>
                    <a:pt x="132" y="61"/>
                    <a:pt x="122" y="56"/>
                    <a:pt x="109" y="56"/>
                  </a:cubicBezTo>
                  <a:cubicBezTo>
                    <a:pt x="88" y="56"/>
                    <a:pt x="88" y="56"/>
                    <a:pt x="88" y="56"/>
                  </a:cubicBezTo>
                  <a:cubicBezTo>
                    <a:pt x="88" y="64"/>
                    <a:pt x="88" y="64"/>
                    <a:pt x="88" y="64"/>
                  </a:cubicBezTo>
                  <a:cubicBezTo>
                    <a:pt x="109" y="64"/>
                    <a:pt x="109" y="64"/>
                    <a:pt x="109" y="64"/>
                  </a:cubicBezTo>
                  <a:cubicBezTo>
                    <a:pt x="120" y="64"/>
                    <a:pt x="129" y="68"/>
                    <a:pt x="139" y="73"/>
                  </a:cubicBezTo>
                  <a:cubicBezTo>
                    <a:pt x="142" y="74"/>
                    <a:pt x="145" y="75"/>
                    <a:pt x="148" y="77"/>
                  </a:cubicBezTo>
                  <a:cubicBezTo>
                    <a:pt x="153" y="79"/>
                    <a:pt x="159" y="81"/>
                    <a:pt x="164" y="82"/>
                  </a:cubicBezTo>
                  <a:cubicBezTo>
                    <a:pt x="176" y="86"/>
                    <a:pt x="191" y="86"/>
                    <a:pt x="203" y="87"/>
                  </a:cubicBezTo>
                  <a:cubicBezTo>
                    <a:pt x="214" y="88"/>
                    <a:pt x="214" y="88"/>
                    <a:pt x="214" y="88"/>
                  </a:cubicBezTo>
                  <a:cubicBezTo>
                    <a:pt x="245" y="89"/>
                    <a:pt x="248" y="93"/>
                    <a:pt x="248" y="94"/>
                  </a:cubicBezTo>
                  <a:cubicBezTo>
                    <a:pt x="248" y="101"/>
                    <a:pt x="236" y="101"/>
                    <a:pt x="224" y="102"/>
                  </a:cubicBezTo>
                  <a:close/>
                </a:path>
              </a:pathLst>
            </a:custGeom>
            <a:solidFill>
              <a:srgbClr val="E87722"/>
            </a:solidFill>
            <a:ln>
              <a:noFill/>
            </a:ln>
          </p:spPr>
          <p:txBody>
            <a:bodyPr vert="horz" wrap="square" lIns="68580" tIns="34290" rIns="68580" bIns="34290" numCol="1" anchor="t" anchorCtr="0" compatLnSpc="1">
              <a:prstTxWarp prst="textNoShape">
                <a:avLst/>
              </a:prstTxWarp>
            </a:bodyPr>
            <a:lstStyle/>
            <a:p>
              <a:endParaRPr lang="en-US" sz="1350" dirty="0">
                <a:solidFill>
                  <a:srgbClr val="55565A"/>
                </a:solidFill>
              </a:endParaRPr>
            </a:p>
          </p:txBody>
        </p:sp>
        <p:sp>
          <p:nvSpPr>
            <p:cNvPr id="91" name="Freeform 33">
              <a:extLst>
                <a:ext uri="{FF2B5EF4-FFF2-40B4-BE49-F238E27FC236}">
                  <a16:creationId xmlns:a16="http://schemas.microsoft.com/office/drawing/2014/main" id="{237FB9FD-5D4E-9D48-8BE3-4ACC6B4D7E4B}"/>
                </a:ext>
              </a:extLst>
            </p:cNvPr>
            <p:cNvSpPr>
              <a:spLocks noEditPoints="1"/>
            </p:cNvSpPr>
            <p:nvPr/>
          </p:nvSpPr>
          <p:spPr bwMode="gray">
            <a:xfrm>
              <a:off x="3986213" y="2711450"/>
              <a:ext cx="261938" cy="223838"/>
            </a:xfrm>
            <a:custGeom>
              <a:avLst/>
              <a:gdLst>
                <a:gd name="T0" fmla="*/ 74 w 124"/>
                <a:gd name="T1" fmla="*/ 0 h 106"/>
                <a:gd name="T2" fmla="*/ 24 w 124"/>
                <a:gd name="T3" fmla="*/ 14 h 106"/>
                <a:gd name="T4" fmla="*/ 24 w 124"/>
                <a:gd name="T5" fmla="*/ 29 h 106"/>
                <a:gd name="T6" fmla="*/ 1 w 124"/>
                <a:gd name="T7" fmla="*/ 42 h 106"/>
                <a:gd name="T8" fmla="*/ 0 w 124"/>
                <a:gd name="T9" fmla="*/ 59 h 106"/>
                <a:gd name="T10" fmla="*/ 23 w 124"/>
                <a:gd name="T11" fmla="*/ 77 h 106"/>
                <a:gd name="T12" fmla="*/ 24 w 124"/>
                <a:gd name="T13" fmla="*/ 78 h 106"/>
                <a:gd name="T14" fmla="*/ 74 w 124"/>
                <a:gd name="T15" fmla="*/ 106 h 106"/>
                <a:gd name="T16" fmla="*/ 124 w 124"/>
                <a:gd name="T17" fmla="*/ 78 h 106"/>
                <a:gd name="T18" fmla="*/ 124 w 124"/>
                <a:gd name="T19" fmla="*/ 77 h 106"/>
                <a:gd name="T20" fmla="*/ 100 w 124"/>
                <a:gd name="T21" fmla="*/ 59 h 106"/>
                <a:gd name="T22" fmla="*/ 101 w 124"/>
                <a:gd name="T23" fmla="*/ 43 h 106"/>
                <a:gd name="T24" fmla="*/ 124 w 124"/>
                <a:gd name="T25" fmla="*/ 29 h 106"/>
                <a:gd name="T26" fmla="*/ 124 w 124"/>
                <a:gd name="T27" fmla="*/ 14 h 106"/>
                <a:gd name="T28" fmla="*/ 74 w 124"/>
                <a:gd name="T29" fmla="*/ 8 h 106"/>
                <a:gd name="T30" fmla="*/ 74 w 124"/>
                <a:gd name="T31" fmla="*/ 19 h 106"/>
                <a:gd name="T32" fmla="*/ 74 w 124"/>
                <a:gd name="T33" fmla="*/ 8 h 106"/>
                <a:gd name="T34" fmla="*/ 74 w 124"/>
                <a:gd name="T35" fmla="*/ 43 h 106"/>
                <a:gd name="T36" fmla="*/ 93 w 124"/>
                <a:gd name="T37" fmla="*/ 43 h 106"/>
                <a:gd name="T38" fmla="*/ 10 w 124"/>
                <a:gd name="T39" fmla="*/ 43 h 106"/>
                <a:gd name="T40" fmla="*/ 8 w 124"/>
                <a:gd name="T41" fmla="*/ 52 h 106"/>
                <a:gd name="T42" fmla="*/ 92 w 124"/>
                <a:gd name="T43" fmla="*/ 52 h 106"/>
                <a:gd name="T44" fmla="*/ 50 w 124"/>
                <a:gd name="T45" fmla="*/ 65 h 106"/>
                <a:gd name="T46" fmla="*/ 8 w 124"/>
                <a:gd name="T47" fmla="*/ 52 h 106"/>
                <a:gd name="T48" fmla="*/ 32 w 124"/>
                <a:gd name="T49" fmla="*/ 92 h 106"/>
                <a:gd name="T50" fmla="*/ 74 w 124"/>
                <a:gd name="T51" fmla="*/ 91 h 106"/>
                <a:gd name="T52" fmla="*/ 116 w 124"/>
                <a:gd name="T53" fmla="*/ 92 h 106"/>
                <a:gd name="T54" fmla="*/ 115 w 124"/>
                <a:gd name="T55" fmla="*/ 77 h 106"/>
                <a:gd name="T56" fmla="*/ 32 w 124"/>
                <a:gd name="T57" fmla="*/ 77 h 106"/>
                <a:gd name="T58" fmla="*/ 51 w 124"/>
                <a:gd name="T59" fmla="*/ 73 h 106"/>
                <a:gd name="T60" fmla="*/ 115 w 124"/>
                <a:gd name="T61" fmla="*/ 77 h 106"/>
                <a:gd name="T62" fmla="*/ 32 w 124"/>
                <a:gd name="T63" fmla="*/ 28 h 106"/>
                <a:gd name="T64" fmla="*/ 74 w 124"/>
                <a:gd name="T65" fmla="*/ 27 h 106"/>
                <a:gd name="T66" fmla="*/ 116 w 124"/>
                <a:gd name="T67"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124" y="14"/>
                  </a:moveTo>
                  <a:cubicBezTo>
                    <a:pt x="124" y="0"/>
                    <a:pt x="82" y="0"/>
                    <a:pt x="74" y="0"/>
                  </a:cubicBezTo>
                  <a:cubicBezTo>
                    <a:pt x="65" y="0"/>
                    <a:pt x="23" y="0"/>
                    <a:pt x="23" y="14"/>
                  </a:cubicBezTo>
                  <a:cubicBezTo>
                    <a:pt x="23" y="14"/>
                    <a:pt x="24" y="14"/>
                    <a:pt x="24" y="14"/>
                  </a:cubicBezTo>
                  <a:cubicBezTo>
                    <a:pt x="24" y="14"/>
                    <a:pt x="24" y="14"/>
                    <a:pt x="24" y="14"/>
                  </a:cubicBezTo>
                  <a:cubicBezTo>
                    <a:pt x="24" y="29"/>
                    <a:pt x="24" y="29"/>
                    <a:pt x="24" y="29"/>
                  </a:cubicBezTo>
                  <a:cubicBezTo>
                    <a:pt x="24" y="30"/>
                    <a:pt x="24" y="31"/>
                    <a:pt x="24" y="31"/>
                  </a:cubicBezTo>
                  <a:cubicBezTo>
                    <a:pt x="13" y="33"/>
                    <a:pt x="2" y="36"/>
                    <a:pt x="1" y="42"/>
                  </a:cubicBezTo>
                  <a:cubicBezTo>
                    <a:pt x="1" y="43"/>
                    <a:pt x="0" y="44"/>
                    <a:pt x="0" y="44"/>
                  </a:cubicBezTo>
                  <a:cubicBezTo>
                    <a:pt x="0" y="59"/>
                    <a:pt x="0" y="59"/>
                    <a:pt x="0" y="59"/>
                  </a:cubicBezTo>
                  <a:cubicBezTo>
                    <a:pt x="0" y="66"/>
                    <a:pt x="13" y="70"/>
                    <a:pt x="26" y="71"/>
                  </a:cubicBezTo>
                  <a:cubicBezTo>
                    <a:pt x="24" y="73"/>
                    <a:pt x="23" y="75"/>
                    <a:pt x="23" y="77"/>
                  </a:cubicBezTo>
                  <a:cubicBezTo>
                    <a:pt x="23" y="77"/>
                    <a:pt x="24" y="77"/>
                    <a:pt x="24" y="77"/>
                  </a:cubicBezTo>
                  <a:cubicBezTo>
                    <a:pt x="24" y="78"/>
                    <a:pt x="24" y="78"/>
                    <a:pt x="24" y="78"/>
                  </a:cubicBezTo>
                  <a:cubicBezTo>
                    <a:pt x="24" y="92"/>
                    <a:pt x="24" y="92"/>
                    <a:pt x="24" y="92"/>
                  </a:cubicBezTo>
                  <a:cubicBezTo>
                    <a:pt x="24" y="105"/>
                    <a:pt x="66" y="106"/>
                    <a:pt x="74" y="106"/>
                  </a:cubicBezTo>
                  <a:cubicBezTo>
                    <a:pt x="82" y="106"/>
                    <a:pt x="124" y="105"/>
                    <a:pt x="124" y="92"/>
                  </a:cubicBezTo>
                  <a:cubicBezTo>
                    <a:pt x="124" y="78"/>
                    <a:pt x="124" y="78"/>
                    <a:pt x="124" y="78"/>
                  </a:cubicBezTo>
                  <a:cubicBezTo>
                    <a:pt x="124" y="78"/>
                    <a:pt x="124" y="78"/>
                    <a:pt x="124" y="77"/>
                  </a:cubicBezTo>
                  <a:cubicBezTo>
                    <a:pt x="124" y="77"/>
                    <a:pt x="124" y="77"/>
                    <a:pt x="124" y="77"/>
                  </a:cubicBezTo>
                  <a:cubicBezTo>
                    <a:pt x="124" y="70"/>
                    <a:pt x="110" y="66"/>
                    <a:pt x="97" y="64"/>
                  </a:cubicBezTo>
                  <a:cubicBezTo>
                    <a:pt x="99" y="63"/>
                    <a:pt x="100" y="61"/>
                    <a:pt x="100" y="59"/>
                  </a:cubicBezTo>
                  <a:cubicBezTo>
                    <a:pt x="100" y="45"/>
                    <a:pt x="100" y="45"/>
                    <a:pt x="100" y="45"/>
                  </a:cubicBezTo>
                  <a:cubicBezTo>
                    <a:pt x="100" y="45"/>
                    <a:pt x="101" y="44"/>
                    <a:pt x="101" y="43"/>
                  </a:cubicBezTo>
                  <a:cubicBezTo>
                    <a:pt x="101" y="42"/>
                    <a:pt x="101" y="42"/>
                    <a:pt x="101" y="41"/>
                  </a:cubicBezTo>
                  <a:cubicBezTo>
                    <a:pt x="113" y="39"/>
                    <a:pt x="124" y="36"/>
                    <a:pt x="124" y="29"/>
                  </a:cubicBezTo>
                  <a:cubicBezTo>
                    <a:pt x="124" y="14"/>
                    <a:pt x="124" y="14"/>
                    <a:pt x="124" y="14"/>
                  </a:cubicBezTo>
                  <a:cubicBezTo>
                    <a:pt x="124" y="14"/>
                    <a:pt x="124" y="14"/>
                    <a:pt x="124" y="14"/>
                  </a:cubicBezTo>
                  <a:cubicBezTo>
                    <a:pt x="124" y="14"/>
                    <a:pt x="124" y="14"/>
                    <a:pt x="124" y="14"/>
                  </a:cubicBezTo>
                  <a:close/>
                  <a:moveTo>
                    <a:pt x="74" y="8"/>
                  </a:moveTo>
                  <a:cubicBezTo>
                    <a:pt x="97" y="8"/>
                    <a:pt x="111" y="11"/>
                    <a:pt x="115" y="14"/>
                  </a:cubicBezTo>
                  <a:cubicBezTo>
                    <a:pt x="111" y="16"/>
                    <a:pt x="97" y="19"/>
                    <a:pt x="74" y="19"/>
                  </a:cubicBezTo>
                  <a:cubicBezTo>
                    <a:pt x="50" y="19"/>
                    <a:pt x="36" y="16"/>
                    <a:pt x="32" y="14"/>
                  </a:cubicBezTo>
                  <a:cubicBezTo>
                    <a:pt x="36" y="11"/>
                    <a:pt x="50" y="8"/>
                    <a:pt x="74" y="8"/>
                  </a:cubicBezTo>
                  <a:close/>
                  <a:moveTo>
                    <a:pt x="34" y="38"/>
                  </a:moveTo>
                  <a:cubicBezTo>
                    <a:pt x="47" y="42"/>
                    <a:pt x="68" y="43"/>
                    <a:pt x="74" y="43"/>
                  </a:cubicBezTo>
                  <a:cubicBezTo>
                    <a:pt x="76" y="43"/>
                    <a:pt x="83" y="43"/>
                    <a:pt x="90" y="42"/>
                  </a:cubicBezTo>
                  <a:cubicBezTo>
                    <a:pt x="91" y="43"/>
                    <a:pt x="92" y="43"/>
                    <a:pt x="93" y="43"/>
                  </a:cubicBezTo>
                  <a:cubicBezTo>
                    <a:pt x="89" y="46"/>
                    <a:pt x="74" y="49"/>
                    <a:pt x="51" y="49"/>
                  </a:cubicBezTo>
                  <a:cubicBezTo>
                    <a:pt x="28" y="49"/>
                    <a:pt x="14" y="46"/>
                    <a:pt x="10" y="43"/>
                  </a:cubicBezTo>
                  <a:cubicBezTo>
                    <a:pt x="13" y="42"/>
                    <a:pt x="21" y="39"/>
                    <a:pt x="34" y="38"/>
                  </a:cubicBezTo>
                  <a:close/>
                  <a:moveTo>
                    <a:pt x="8" y="52"/>
                  </a:moveTo>
                  <a:cubicBezTo>
                    <a:pt x="20" y="57"/>
                    <a:pt x="44" y="57"/>
                    <a:pt x="50" y="57"/>
                  </a:cubicBezTo>
                  <a:cubicBezTo>
                    <a:pt x="56" y="57"/>
                    <a:pt x="80" y="57"/>
                    <a:pt x="92" y="52"/>
                  </a:cubicBezTo>
                  <a:cubicBezTo>
                    <a:pt x="92" y="58"/>
                    <a:pt x="92" y="58"/>
                    <a:pt x="92" y="58"/>
                  </a:cubicBezTo>
                  <a:cubicBezTo>
                    <a:pt x="92" y="60"/>
                    <a:pt x="75" y="65"/>
                    <a:pt x="50" y="65"/>
                  </a:cubicBezTo>
                  <a:cubicBezTo>
                    <a:pt x="25" y="65"/>
                    <a:pt x="12" y="60"/>
                    <a:pt x="8" y="58"/>
                  </a:cubicBezTo>
                  <a:lnTo>
                    <a:pt x="8" y="52"/>
                  </a:lnTo>
                  <a:close/>
                  <a:moveTo>
                    <a:pt x="74" y="98"/>
                  </a:moveTo>
                  <a:cubicBezTo>
                    <a:pt x="49" y="98"/>
                    <a:pt x="32" y="94"/>
                    <a:pt x="32" y="92"/>
                  </a:cubicBezTo>
                  <a:cubicBezTo>
                    <a:pt x="32" y="85"/>
                    <a:pt x="32" y="85"/>
                    <a:pt x="32" y="85"/>
                  </a:cubicBezTo>
                  <a:cubicBezTo>
                    <a:pt x="44" y="91"/>
                    <a:pt x="68" y="91"/>
                    <a:pt x="74" y="91"/>
                  </a:cubicBezTo>
                  <a:cubicBezTo>
                    <a:pt x="80" y="91"/>
                    <a:pt x="104" y="91"/>
                    <a:pt x="116" y="85"/>
                  </a:cubicBezTo>
                  <a:cubicBezTo>
                    <a:pt x="116" y="92"/>
                    <a:pt x="116" y="92"/>
                    <a:pt x="116" y="92"/>
                  </a:cubicBezTo>
                  <a:cubicBezTo>
                    <a:pt x="112" y="94"/>
                    <a:pt x="99" y="98"/>
                    <a:pt x="74" y="98"/>
                  </a:cubicBezTo>
                  <a:close/>
                  <a:moveTo>
                    <a:pt x="115" y="77"/>
                  </a:moveTo>
                  <a:cubicBezTo>
                    <a:pt x="111" y="79"/>
                    <a:pt x="97" y="83"/>
                    <a:pt x="74" y="83"/>
                  </a:cubicBezTo>
                  <a:cubicBezTo>
                    <a:pt x="50" y="83"/>
                    <a:pt x="36" y="79"/>
                    <a:pt x="32" y="77"/>
                  </a:cubicBezTo>
                  <a:cubicBezTo>
                    <a:pt x="34" y="76"/>
                    <a:pt x="40" y="74"/>
                    <a:pt x="50" y="73"/>
                  </a:cubicBezTo>
                  <a:cubicBezTo>
                    <a:pt x="50" y="73"/>
                    <a:pt x="50" y="73"/>
                    <a:pt x="51" y="73"/>
                  </a:cubicBezTo>
                  <a:cubicBezTo>
                    <a:pt x="55" y="73"/>
                    <a:pt x="65" y="72"/>
                    <a:pt x="75" y="71"/>
                  </a:cubicBezTo>
                  <a:cubicBezTo>
                    <a:pt x="98" y="71"/>
                    <a:pt x="111" y="75"/>
                    <a:pt x="115" y="77"/>
                  </a:cubicBezTo>
                  <a:close/>
                  <a:moveTo>
                    <a:pt x="74" y="35"/>
                  </a:moveTo>
                  <a:cubicBezTo>
                    <a:pt x="49" y="35"/>
                    <a:pt x="32" y="31"/>
                    <a:pt x="32" y="28"/>
                  </a:cubicBezTo>
                  <a:cubicBezTo>
                    <a:pt x="32" y="22"/>
                    <a:pt x="32" y="22"/>
                    <a:pt x="32" y="22"/>
                  </a:cubicBezTo>
                  <a:cubicBezTo>
                    <a:pt x="44" y="27"/>
                    <a:pt x="68" y="27"/>
                    <a:pt x="74" y="27"/>
                  </a:cubicBezTo>
                  <a:cubicBezTo>
                    <a:pt x="80" y="27"/>
                    <a:pt x="104" y="27"/>
                    <a:pt x="116" y="22"/>
                  </a:cubicBezTo>
                  <a:cubicBezTo>
                    <a:pt x="116" y="28"/>
                    <a:pt x="116" y="28"/>
                    <a:pt x="116" y="28"/>
                  </a:cubicBezTo>
                  <a:cubicBezTo>
                    <a:pt x="112" y="31"/>
                    <a:pt x="99" y="35"/>
                    <a:pt x="74" y="35"/>
                  </a:cubicBezTo>
                  <a:close/>
                </a:path>
              </a:pathLst>
            </a:custGeom>
            <a:solidFill>
              <a:srgbClr val="8A8A8D"/>
            </a:solidFill>
            <a:ln>
              <a:noFill/>
            </a:ln>
          </p:spPr>
          <p:txBody>
            <a:bodyPr vert="horz" wrap="square" lIns="68580" tIns="34290" rIns="68580" bIns="34290" numCol="1" anchor="t" anchorCtr="0" compatLnSpc="1">
              <a:prstTxWarp prst="textNoShape">
                <a:avLst/>
              </a:prstTxWarp>
            </a:bodyPr>
            <a:lstStyle/>
            <a:p>
              <a:endParaRPr lang="en-US" sz="1350" dirty="0">
                <a:solidFill>
                  <a:srgbClr val="55565A"/>
                </a:solidFill>
              </a:endParaRPr>
            </a:p>
          </p:txBody>
        </p:sp>
      </p:grpSp>
      <p:cxnSp>
        <p:nvCxnSpPr>
          <p:cNvPr id="35" name="Straight Connector 34">
            <a:extLst>
              <a:ext uri="{FF2B5EF4-FFF2-40B4-BE49-F238E27FC236}">
                <a16:creationId xmlns:a16="http://schemas.microsoft.com/office/drawing/2014/main" id="{00BFEA79-C442-5C47-9F4D-D86DFDB65180}"/>
              </a:ext>
            </a:extLst>
          </p:cNvPr>
          <p:cNvCxnSpPr>
            <a:cxnSpLocks/>
          </p:cNvCxnSpPr>
          <p:nvPr/>
        </p:nvCxnSpPr>
        <p:spPr bwMode="auto">
          <a:xfrm>
            <a:off x="1970296" y="5515669"/>
            <a:ext cx="297125" cy="0"/>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40" name="Rectangle 39">
            <a:extLst>
              <a:ext uri="{FF2B5EF4-FFF2-40B4-BE49-F238E27FC236}">
                <a16:creationId xmlns:a16="http://schemas.microsoft.com/office/drawing/2014/main" id="{238EE49C-33C5-E243-B760-8B1EDA1907E8}"/>
              </a:ext>
            </a:extLst>
          </p:cNvPr>
          <p:cNvSpPr/>
          <p:nvPr/>
        </p:nvSpPr>
        <p:spPr>
          <a:xfrm>
            <a:off x="2067109" y="5302280"/>
            <a:ext cx="4031873" cy="400110"/>
          </a:xfrm>
          <a:prstGeom prst="rect">
            <a:avLst/>
          </a:prstGeom>
        </p:spPr>
        <p:txBody>
          <a:bodyPr wrap="none">
            <a:spAutoFit/>
          </a:bodyPr>
          <a:lstStyle/>
          <a:p>
            <a:r>
              <a:rPr lang="en-US" sz="2000" b="1" dirty="0">
                <a:solidFill>
                  <a:srgbClr val="55565A"/>
                </a:solidFill>
              </a:rPr>
              <a:t>Decision support/augmentation</a:t>
            </a:r>
          </a:p>
        </p:txBody>
      </p:sp>
      <p:cxnSp>
        <p:nvCxnSpPr>
          <p:cNvPr id="42" name="Straight Connector 41">
            <a:extLst>
              <a:ext uri="{FF2B5EF4-FFF2-40B4-BE49-F238E27FC236}">
                <a16:creationId xmlns:a16="http://schemas.microsoft.com/office/drawing/2014/main" id="{974302F5-7AFE-C64C-82C9-639790665506}"/>
              </a:ext>
            </a:extLst>
          </p:cNvPr>
          <p:cNvCxnSpPr>
            <a:cxnSpLocks/>
          </p:cNvCxnSpPr>
          <p:nvPr/>
        </p:nvCxnSpPr>
        <p:spPr bwMode="auto">
          <a:xfrm>
            <a:off x="5874785" y="5515668"/>
            <a:ext cx="141317" cy="0"/>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5" name="Rectangle 4"/>
          <p:cNvSpPr/>
          <p:nvPr/>
        </p:nvSpPr>
        <p:spPr>
          <a:xfrm>
            <a:off x="6842473" y="6393613"/>
            <a:ext cx="1768127" cy="464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93797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40247AB-392C-B247-A250-30FB5A0E410D}"/>
              </a:ext>
            </a:extLst>
          </p:cNvPr>
          <p:cNvSpPr/>
          <p:nvPr/>
        </p:nvSpPr>
        <p:spPr bwMode="auto">
          <a:xfrm>
            <a:off x="294674" y="1266915"/>
            <a:ext cx="8507186" cy="4630311"/>
          </a:xfrm>
          <a:prstGeom prst="rect">
            <a:avLst/>
          </a:prstGeom>
          <a:pattFill prst="dotDmnd">
            <a:fgClr>
              <a:schemeClr val="accent1">
                <a:lumMod val="40000"/>
                <a:lumOff val="60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baseline="-25000" dirty="0">
              <a:latin typeface="Trebuchet MS" pitchFamily="80" charset="0"/>
              <a:ea typeface="ＭＳ Ｐゴシック" pitchFamily="80" charset="-128"/>
            </a:endParaRPr>
          </a:p>
        </p:txBody>
      </p:sp>
      <p:sp>
        <p:nvSpPr>
          <p:cNvPr id="2" name="Title 1">
            <a:extLst>
              <a:ext uri="{FF2B5EF4-FFF2-40B4-BE49-F238E27FC236}">
                <a16:creationId xmlns:a16="http://schemas.microsoft.com/office/drawing/2014/main" id="{DF6495A4-86E7-5F4F-B2C7-997D23585B61}"/>
              </a:ext>
            </a:extLst>
          </p:cNvPr>
          <p:cNvSpPr>
            <a:spLocks noGrp="1"/>
          </p:cNvSpPr>
          <p:nvPr>
            <p:ph type="title"/>
          </p:nvPr>
        </p:nvSpPr>
        <p:spPr>
          <a:xfrm>
            <a:off x="371475" y="0"/>
            <a:ext cx="8486775" cy="1074058"/>
          </a:xfrm>
        </p:spPr>
        <p:txBody>
          <a:bodyPr/>
          <a:lstStyle/>
          <a:p>
            <a:r>
              <a:rPr lang="en-US" dirty="0"/>
              <a:t>Visual Definitions</a:t>
            </a:r>
          </a:p>
        </p:txBody>
      </p:sp>
      <p:sp>
        <p:nvSpPr>
          <p:cNvPr id="4" name="Footer Placeholder 3">
            <a:extLst>
              <a:ext uri="{FF2B5EF4-FFF2-40B4-BE49-F238E27FC236}">
                <a16:creationId xmlns:a16="http://schemas.microsoft.com/office/drawing/2014/main" id="{A388AC73-A265-154D-8A40-C2A0906214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6" name="Slide Number Placeholder 2">
            <a:extLst>
              <a:ext uri="{FF2B5EF4-FFF2-40B4-BE49-F238E27FC236}">
                <a16:creationId xmlns:a16="http://schemas.microsoft.com/office/drawing/2014/main" id="{189C7429-EDDF-A146-85CC-787CE1AA7756}"/>
              </a:ext>
            </a:extLst>
          </p:cNvPr>
          <p:cNvSpPr txBox="1">
            <a:spLocks/>
          </p:cNvSpPr>
          <p:nvPr/>
        </p:nvSpPr>
        <p:spPr bwMode="gray">
          <a:xfrm>
            <a:off x="8448675" y="6486983"/>
            <a:ext cx="406854"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4</a:t>
            </a:fld>
            <a:endParaRPr lang="en-US" dirty="0"/>
          </a:p>
        </p:txBody>
      </p:sp>
      <p:sp>
        <p:nvSpPr>
          <p:cNvPr id="3" name="Rectangle 2">
            <a:extLst>
              <a:ext uri="{FF2B5EF4-FFF2-40B4-BE49-F238E27FC236}">
                <a16:creationId xmlns:a16="http://schemas.microsoft.com/office/drawing/2014/main" id="{DBDE633D-0678-894B-86D0-D8B09E53FF75}"/>
              </a:ext>
            </a:extLst>
          </p:cNvPr>
          <p:cNvSpPr/>
          <p:nvPr/>
        </p:nvSpPr>
        <p:spPr>
          <a:xfrm>
            <a:off x="1061247" y="1366955"/>
            <a:ext cx="3825086" cy="461665"/>
          </a:xfrm>
          <a:prstGeom prst="rect">
            <a:avLst/>
          </a:prstGeom>
        </p:spPr>
        <p:txBody>
          <a:bodyPr wrap="none">
            <a:spAutoFit/>
          </a:bodyPr>
          <a:lstStyle/>
          <a:p>
            <a:pPr lvl="0"/>
            <a:r>
              <a:rPr lang="en-US" sz="2400" b="1" dirty="0">
                <a:solidFill>
                  <a:schemeClr val="accent1"/>
                </a:solidFill>
              </a:rPr>
              <a:t>The field of Data Science</a:t>
            </a:r>
          </a:p>
        </p:txBody>
      </p:sp>
      <p:sp>
        <p:nvSpPr>
          <p:cNvPr id="61" name="Rectangle 60">
            <a:extLst>
              <a:ext uri="{FF2B5EF4-FFF2-40B4-BE49-F238E27FC236}">
                <a16:creationId xmlns:a16="http://schemas.microsoft.com/office/drawing/2014/main" id="{361E9458-9374-574F-9BCC-1A2FE8223086}"/>
              </a:ext>
            </a:extLst>
          </p:cNvPr>
          <p:cNvSpPr/>
          <p:nvPr/>
        </p:nvSpPr>
        <p:spPr>
          <a:xfrm>
            <a:off x="5820874" y="1399554"/>
            <a:ext cx="2434513" cy="461665"/>
          </a:xfrm>
          <a:prstGeom prst="rect">
            <a:avLst/>
          </a:prstGeom>
        </p:spPr>
        <p:txBody>
          <a:bodyPr wrap="none">
            <a:spAutoFit/>
          </a:bodyPr>
          <a:lstStyle/>
          <a:p>
            <a:pPr lvl="0"/>
            <a:r>
              <a:rPr lang="en-US" sz="2400" b="1" dirty="0">
                <a:solidFill>
                  <a:schemeClr val="accent1"/>
                </a:solidFill>
              </a:rPr>
              <a:t>AI Vs ML Vs DL</a:t>
            </a:r>
          </a:p>
        </p:txBody>
      </p:sp>
      <p:sp>
        <p:nvSpPr>
          <p:cNvPr id="62" name="Oval 61">
            <a:extLst>
              <a:ext uri="{FF2B5EF4-FFF2-40B4-BE49-F238E27FC236}">
                <a16:creationId xmlns:a16="http://schemas.microsoft.com/office/drawing/2014/main" id="{C44CBB25-CA6B-304A-B8CE-007A6FD4C6A2}"/>
              </a:ext>
            </a:extLst>
          </p:cNvPr>
          <p:cNvSpPr/>
          <p:nvPr/>
        </p:nvSpPr>
        <p:spPr>
          <a:xfrm>
            <a:off x="5257801" y="2025339"/>
            <a:ext cx="3092140" cy="3677033"/>
          </a:xfrm>
          <a:prstGeom prst="ellipse">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3" name="Oval 62">
            <a:extLst>
              <a:ext uri="{FF2B5EF4-FFF2-40B4-BE49-F238E27FC236}">
                <a16:creationId xmlns:a16="http://schemas.microsoft.com/office/drawing/2014/main" id="{0A564961-ED5C-D749-AA49-F968EC65215E}"/>
              </a:ext>
            </a:extLst>
          </p:cNvPr>
          <p:cNvSpPr/>
          <p:nvPr/>
        </p:nvSpPr>
        <p:spPr>
          <a:xfrm>
            <a:off x="5706446" y="2928551"/>
            <a:ext cx="1987979" cy="2650638"/>
          </a:xfrm>
          <a:prstGeom prst="ellipse">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4" name="Oval 63">
            <a:extLst>
              <a:ext uri="{FF2B5EF4-FFF2-40B4-BE49-F238E27FC236}">
                <a16:creationId xmlns:a16="http://schemas.microsoft.com/office/drawing/2014/main" id="{45823BB8-B5B0-2640-959F-A4B7F6BBE8E2}"/>
              </a:ext>
            </a:extLst>
          </p:cNvPr>
          <p:cNvSpPr/>
          <p:nvPr/>
        </p:nvSpPr>
        <p:spPr>
          <a:xfrm>
            <a:off x="5820874" y="3818238"/>
            <a:ext cx="1182854" cy="1577139"/>
          </a:xfrm>
          <a:prstGeom prst="ellipse">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0" name="TextBox 69">
            <a:extLst>
              <a:ext uri="{FF2B5EF4-FFF2-40B4-BE49-F238E27FC236}">
                <a16:creationId xmlns:a16="http://schemas.microsoft.com/office/drawing/2014/main" id="{964718C3-E517-0340-B15A-7578575F3160}"/>
              </a:ext>
            </a:extLst>
          </p:cNvPr>
          <p:cNvSpPr txBox="1"/>
          <p:nvPr/>
        </p:nvSpPr>
        <p:spPr>
          <a:xfrm>
            <a:off x="6700435" y="2258636"/>
            <a:ext cx="1192085" cy="738664"/>
          </a:xfrm>
          <a:prstGeom prst="rect">
            <a:avLst/>
          </a:prstGeom>
          <a:noFill/>
        </p:spPr>
        <p:txBody>
          <a:bodyPr wrap="square" rtlCol="0">
            <a:spAutoFit/>
          </a:bodyPr>
          <a:lstStyle/>
          <a:p>
            <a:pPr algn="ctr"/>
            <a:r>
              <a:rPr lang="en-US" sz="1400" b="1" dirty="0">
                <a:solidFill>
                  <a:schemeClr val="tx1">
                    <a:lumMod val="50000"/>
                  </a:schemeClr>
                </a:solidFill>
              </a:rPr>
              <a:t>Field of artificial intelligence</a:t>
            </a:r>
          </a:p>
        </p:txBody>
      </p:sp>
      <p:sp>
        <p:nvSpPr>
          <p:cNvPr id="71" name="TextBox 70">
            <a:extLst>
              <a:ext uri="{FF2B5EF4-FFF2-40B4-BE49-F238E27FC236}">
                <a16:creationId xmlns:a16="http://schemas.microsoft.com/office/drawing/2014/main" id="{34A1652E-A83A-4A45-BD61-2CB8DFF6272B}"/>
              </a:ext>
            </a:extLst>
          </p:cNvPr>
          <p:cNvSpPr txBox="1"/>
          <p:nvPr/>
        </p:nvSpPr>
        <p:spPr>
          <a:xfrm>
            <a:off x="6523780" y="3265094"/>
            <a:ext cx="1028700" cy="738664"/>
          </a:xfrm>
          <a:prstGeom prst="rect">
            <a:avLst/>
          </a:prstGeom>
          <a:noFill/>
        </p:spPr>
        <p:txBody>
          <a:bodyPr wrap="square" rtlCol="0">
            <a:spAutoFit/>
          </a:bodyPr>
          <a:lstStyle/>
          <a:p>
            <a:pPr algn="ctr"/>
            <a:r>
              <a:rPr lang="en-US" sz="1400" b="1" dirty="0">
                <a:solidFill>
                  <a:schemeClr val="tx1">
                    <a:lumMod val="50000"/>
                  </a:schemeClr>
                </a:solidFill>
              </a:rPr>
              <a:t>Field of machine learning</a:t>
            </a:r>
          </a:p>
        </p:txBody>
      </p:sp>
      <p:sp>
        <p:nvSpPr>
          <p:cNvPr id="72" name="TextBox 71">
            <a:extLst>
              <a:ext uri="{FF2B5EF4-FFF2-40B4-BE49-F238E27FC236}">
                <a16:creationId xmlns:a16="http://schemas.microsoft.com/office/drawing/2014/main" id="{2ED277CF-9030-9249-A237-D71EA550F4B8}"/>
              </a:ext>
            </a:extLst>
          </p:cNvPr>
          <p:cNvSpPr txBox="1"/>
          <p:nvPr/>
        </p:nvSpPr>
        <p:spPr>
          <a:xfrm>
            <a:off x="5916485" y="4304554"/>
            <a:ext cx="1028700" cy="523220"/>
          </a:xfrm>
          <a:prstGeom prst="rect">
            <a:avLst/>
          </a:prstGeom>
          <a:noFill/>
        </p:spPr>
        <p:txBody>
          <a:bodyPr wrap="square" rtlCol="0">
            <a:spAutoFit/>
          </a:bodyPr>
          <a:lstStyle/>
          <a:p>
            <a:pPr algn="ctr"/>
            <a:r>
              <a:rPr lang="en-US" sz="1400" b="1" dirty="0">
                <a:solidFill>
                  <a:schemeClr val="tx1">
                    <a:lumMod val="50000"/>
                  </a:schemeClr>
                </a:solidFill>
              </a:rPr>
              <a:t>Deep</a:t>
            </a:r>
          </a:p>
          <a:p>
            <a:pPr algn="ctr"/>
            <a:r>
              <a:rPr lang="en-US" sz="1400" b="1" dirty="0">
                <a:solidFill>
                  <a:schemeClr val="tx1">
                    <a:lumMod val="50000"/>
                  </a:schemeClr>
                </a:solidFill>
              </a:rPr>
              <a:t> learning</a:t>
            </a:r>
          </a:p>
        </p:txBody>
      </p:sp>
      <p:sp>
        <p:nvSpPr>
          <p:cNvPr id="29" name="Rectangle 28"/>
          <p:cNvSpPr/>
          <p:nvPr/>
        </p:nvSpPr>
        <p:spPr>
          <a:xfrm>
            <a:off x="6842473" y="6393613"/>
            <a:ext cx="1768127" cy="464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6">
            <a:extLst>
              <a:ext uri="{FF2B5EF4-FFF2-40B4-BE49-F238E27FC236}">
                <a16:creationId xmlns:a16="http://schemas.microsoft.com/office/drawing/2014/main" id="{F7F145D9-016B-894C-B325-2B472FD56D7D}"/>
              </a:ext>
            </a:extLst>
          </p:cNvPr>
          <p:cNvPicPr>
            <a:picLocks noChangeAspect="1"/>
          </p:cNvPicPr>
          <p:nvPr/>
        </p:nvPicPr>
        <p:blipFill>
          <a:blip r:embed="rId3"/>
          <a:stretch>
            <a:fillRect/>
          </a:stretch>
        </p:blipFill>
        <p:spPr>
          <a:xfrm>
            <a:off x="1007403" y="1856088"/>
            <a:ext cx="3810000" cy="3924300"/>
          </a:xfrm>
          <a:prstGeom prst="rect">
            <a:avLst/>
          </a:prstGeom>
        </p:spPr>
      </p:pic>
    </p:spTree>
    <p:extLst>
      <p:ext uri="{BB962C8B-B14F-4D97-AF65-F5344CB8AC3E}">
        <p14:creationId xmlns:p14="http://schemas.microsoft.com/office/powerpoint/2010/main" val="385236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304801"/>
            <a:ext cx="6248400" cy="620358"/>
          </a:xfrm>
        </p:spPr>
        <p:txBody>
          <a:bodyPr/>
          <a:lstStyle/>
          <a:p>
            <a:r>
              <a:rPr lang="en-US" sz="2400" b="1" dirty="0">
                <a:solidFill>
                  <a:srgbClr val="002060"/>
                </a:solidFill>
                <a:latin typeface="Calibri" panose="020F0502020204030204" pitchFamily="34" charset="0"/>
              </a:rPr>
              <a:t>What is Machine Learning?</a:t>
            </a:r>
          </a:p>
        </p:txBody>
      </p:sp>
      <p:sp>
        <p:nvSpPr>
          <p:cNvPr id="2" name="Slide Number Placeholder 1"/>
          <p:cNvSpPr>
            <a:spLocks noGrp="1"/>
          </p:cNvSpPr>
          <p:nvPr>
            <p:ph type="sldNum" sz="quarter" idx="10"/>
          </p:nvPr>
        </p:nvSpPr>
        <p:spPr/>
        <p:txBody>
          <a:bodyPr/>
          <a:lstStyle/>
          <a:p>
            <a:fld id="{F18F5FCC-583C-47C6-9953-2F6AD74D46AE}" type="slidenum">
              <a:rPr lang="en-US" smtClean="0">
                <a:solidFill>
                  <a:srgbClr val="55565A"/>
                </a:solidFill>
              </a:rPr>
              <a:pPr/>
              <a:t>5</a:t>
            </a:fld>
            <a:endParaRPr lang="en-US">
              <a:solidFill>
                <a:srgbClr val="55565A"/>
              </a:solidFill>
            </a:endParaRPr>
          </a:p>
        </p:txBody>
      </p:sp>
      <p:sp>
        <p:nvSpPr>
          <p:cNvPr id="7" name="Text Placeholder 6"/>
          <p:cNvSpPr>
            <a:spLocks noGrp="1"/>
          </p:cNvSpPr>
          <p:nvPr>
            <p:ph type="body" sz="quarter" idx="11"/>
          </p:nvPr>
        </p:nvSpPr>
        <p:spPr/>
        <p:txBody>
          <a:bodyPr/>
          <a:lstStyle/>
          <a:p>
            <a:pPr lvl="1"/>
            <a:r>
              <a:rPr lang="en-US" dirty="0"/>
              <a:t>Not a rocket science.</a:t>
            </a:r>
          </a:p>
          <a:p>
            <a:pPr lvl="1"/>
            <a:r>
              <a:rPr lang="en-US" dirty="0"/>
              <a:t>Humans vs Machines</a:t>
            </a:r>
          </a:p>
          <a:p>
            <a:pPr lvl="1"/>
            <a:r>
              <a:rPr lang="en-US" dirty="0"/>
              <a:t>Humans learn from experience but machines need to be explicitly programmed.</a:t>
            </a:r>
          </a:p>
          <a:p>
            <a:pPr lvl="1"/>
            <a:r>
              <a:rPr lang="en-US" dirty="0"/>
              <a:t>Can a machine learn from experience??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2" y="3124200"/>
            <a:ext cx="58007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727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91550" y="6567454"/>
            <a:ext cx="386530" cy="247226"/>
          </a:xfrm>
        </p:spPr>
        <p:txBody>
          <a:bodyPr/>
          <a:lstStyle/>
          <a:p>
            <a:fld id="{F18F5FCC-583C-47C6-9953-2F6AD74D46AE}" type="slidenum">
              <a:rPr smtClean="0">
                <a:solidFill>
                  <a:srgbClr val="55565A"/>
                </a:solidFill>
              </a:rPr>
              <a:pPr/>
              <a:t>6</a:t>
            </a:fld>
            <a:endParaRPr>
              <a:solidFill>
                <a:srgbClr val="55565A"/>
              </a:solidFill>
            </a:endParaRPr>
          </a:p>
        </p:txBody>
      </p:sp>
      <p:sp>
        <p:nvSpPr>
          <p:cNvPr id="3" name="Title 2"/>
          <p:cNvSpPr>
            <a:spLocks noGrp="1"/>
          </p:cNvSpPr>
          <p:nvPr>
            <p:ph type="title"/>
          </p:nvPr>
        </p:nvSpPr>
        <p:spPr>
          <a:xfrm>
            <a:off x="594739" y="438810"/>
            <a:ext cx="8396863" cy="620358"/>
          </a:xfrm>
        </p:spPr>
        <p:txBody>
          <a:bodyPr/>
          <a:lstStyle/>
          <a:p>
            <a:r>
              <a:rPr lang="en-US" sz="2400" b="1" dirty="0">
                <a:solidFill>
                  <a:srgbClr val="002060"/>
                </a:solidFill>
                <a:latin typeface="Calibri" panose="020F0502020204030204" pitchFamily="34" charset="0"/>
              </a:rPr>
              <a:t>Machine Learning Overview</a:t>
            </a:r>
          </a:p>
        </p:txBody>
      </p:sp>
      <p:sp>
        <p:nvSpPr>
          <p:cNvPr id="4" name="Rectangle 3"/>
          <p:cNvSpPr/>
          <p:nvPr/>
        </p:nvSpPr>
        <p:spPr>
          <a:xfrm>
            <a:off x="3714750" y="1734209"/>
            <a:ext cx="2362200" cy="838200"/>
          </a:xfrm>
          <a:prstGeom prst="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5565A"/>
                </a:solidFill>
                <a:latin typeface="Calibri" panose="020F0502020204030204" pitchFamily="34" charset="0"/>
                <a:ea typeface="American Typewriter" charset="0"/>
                <a:cs typeface="American Typewriter" charset="0"/>
              </a:rPr>
              <a:t>Classical Programming</a:t>
            </a:r>
          </a:p>
        </p:txBody>
      </p:sp>
      <p:sp>
        <p:nvSpPr>
          <p:cNvPr id="6" name="Rectangle 5"/>
          <p:cNvSpPr/>
          <p:nvPr/>
        </p:nvSpPr>
        <p:spPr>
          <a:xfrm>
            <a:off x="1607804" y="1636274"/>
            <a:ext cx="74732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Rules</a:t>
            </a:r>
          </a:p>
        </p:txBody>
      </p:sp>
      <p:sp>
        <p:nvSpPr>
          <p:cNvPr id="7" name="Rectangle 6"/>
          <p:cNvSpPr/>
          <p:nvPr/>
        </p:nvSpPr>
        <p:spPr>
          <a:xfrm>
            <a:off x="1607806" y="2203077"/>
            <a:ext cx="669671"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Data</a:t>
            </a:r>
          </a:p>
        </p:txBody>
      </p:sp>
      <p:cxnSp>
        <p:nvCxnSpPr>
          <p:cNvPr id="9" name="Straight Arrow Connector 8"/>
          <p:cNvCxnSpPr/>
          <p:nvPr/>
        </p:nvCxnSpPr>
        <p:spPr>
          <a:xfrm>
            <a:off x="2718253" y="1867106"/>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8253" y="2433909"/>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305550" y="2107148"/>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082790" y="1876315"/>
            <a:ext cx="106324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Answers</a:t>
            </a:r>
          </a:p>
        </p:txBody>
      </p:sp>
      <p:sp>
        <p:nvSpPr>
          <p:cNvPr id="14" name="Rectangle 13"/>
          <p:cNvSpPr/>
          <p:nvPr/>
        </p:nvSpPr>
        <p:spPr>
          <a:xfrm>
            <a:off x="3759303" y="3837144"/>
            <a:ext cx="2362200" cy="838200"/>
          </a:xfrm>
          <a:prstGeom prst="rect">
            <a:avLst/>
          </a:prstGeom>
          <a:solidFill>
            <a:srgbClr val="00B0F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5565A"/>
                </a:solidFill>
                <a:latin typeface="Calibri" panose="020F0502020204030204" pitchFamily="34" charset="0"/>
                <a:ea typeface="American Typewriter" charset="0"/>
                <a:cs typeface="American Typewriter" charset="0"/>
              </a:rPr>
              <a:t>Machine Learning</a:t>
            </a:r>
          </a:p>
        </p:txBody>
      </p:sp>
      <p:sp>
        <p:nvSpPr>
          <p:cNvPr id="15" name="Rectangle 14"/>
          <p:cNvSpPr/>
          <p:nvPr/>
        </p:nvSpPr>
        <p:spPr>
          <a:xfrm>
            <a:off x="1652359" y="3739209"/>
            <a:ext cx="669671"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Data</a:t>
            </a:r>
          </a:p>
        </p:txBody>
      </p:sp>
      <p:sp>
        <p:nvSpPr>
          <p:cNvPr id="16" name="Rectangle 15"/>
          <p:cNvSpPr/>
          <p:nvPr/>
        </p:nvSpPr>
        <p:spPr>
          <a:xfrm>
            <a:off x="1148256" y="4320544"/>
            <a:ext cx="106324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Answers</a:t>
            </a:r>
          </a:p>
        </p:txBody>
      </p:sp>
      <p:cxnSp>
        <p:nvCxnSpPr>
          <p:cNvPr id="17" name="Straight Arrow Connector 16"/>
          <p:cNvCxnSpPr/>
          <p:nvPr/>
        </p:nvCxnSpPr>
        <p:spPr>
          <a:xfrm>
            <a:off x="2762806" y="3970041"/>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762806" y="4536844"/>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350103" y="4210083"/>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127343" y="3979250"/>
            <a:ext cx="74732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Rules</a:t>
            </a:r>
          </a:p>
        </p:txBody>
      </p:sp>
      <p:sp>
        <p:nvSpPr>
          <p:cNvPr id="5" name="Rectangle 4"/>
          <p:cNvSpPr/>
          <p:nvPr/>
        </p:nvSpPr>
        <p:spPr>
          <a:xfrm>
            <a:off x="1219200" y="4800604"/>
            <a:ext cx="6926830" cy="1200329"/>
          </a:xfrm>
          <a:prstGeom prst="rect">
            <a:avLst/>
          </a:prstGeom>
        </p:spPr>
        <p:txBody>
          <a:bodyPr wrap="square">
            <a:spAutoFit/>
          </a:bodyPr>
          <a:lstStyle/>
          <a:p>
            <a:r>
              <a:rPr lang="en-US" sz="1200" b="1" i="1" dirty="0">
                <a:solidFill>
                  <a:srgbClr val="002060"/>
                </a:solidFill>
                <a:latin typeface="Calibri" panose="020F0502020204030204" pitchFamily="34" charset="0"/>
              </a:rPr>
              <a:t>Machine Learning (ML)</a:t>
            </a:r>
          </a:p>
          <a:p>
            <a:r>
              <a:rPr lang="en-US" sz="1200" i="1" dirty="0">
                <a:solidFill>
                  <a:srgbClr val="002060"/>
                </a:solidFill>
                <a:latin typeface="Calibri" panose="020F0502020204030204" pitchFamily="34" charset="0"/>
              </a:rPr>
              <a:t>ML is a subfield of </a:t>
            </a:r>
            <a:r>
              <a:rPr lang="en-US" sz="1200" b="1" i="1" dirty="0">
                <a:solidFill>
                  <a:srgbClr val="002060"/>
                </a:solidFill>
                <a:latin typeface="Calibri" panose="020F0502020204030204" pitchFamily="34" charset="0"/>
              </a:rPr>
              <a:t>computer science </a:t>
            </a:r>
            <a:r>
              <a:rPr lang="en-US" sz="1200" i="1" dirty="0">
                <a:solidFill>
                  <a:srgbClr val="002060"/>
                </a:solidFill>
                <a:latin typeface="Calibri" panose="020F0502020204030204" pitchFamily="34" charset="0"/>
              </a:rPr>
              <a:t>and </a:t>
            </a:r>
            <a:r>
              <a:rPr lang="en-US" sz="1200" b="1" i="1" dirty="0">
                <a:solidFill>
                  <a:srgbClr val="002060"/>
                </a:solidFill>
                <a:latin typeface="Calibri" panose="020F0502020204030204" pitchFamily="34" charset="0"/>
              </a:rPr>
              <a:t>artificial intelligence (AI)</a:t>
            </a:r>
            <a:r>
              <a:rPr lang="en-US" sz="1200" i="1" dirty="0">
                <a:solidFill>
                  <a:srgbClr val="002060"/>
                </a:solidFill>
                <a:latin typeface="Calibri" panose="020F0502020204030204" pitchFamily="34" charset="0"/>
              </a:rPr>
              <a:t>, which deals with building systems that can learn from data, instead of explicitly programmed instructions.</a:t>
            </a:r>
            <a:r>
              <a:rPr lang="en-US" sz="1200" dirty="0">
                <a:solidFill>
                  <a:srgbClr val="002060"/>
                </a:solidFill>
                <a:latin typeface="Calibri" panose="020F0502020204030204" pitchFamily="34" charset="0"/>
              </a:rPr>
              <a:t> With ML we can teach a system to organize, learn, describe, and generate predictions.</a:t>
            </a:r>
          </a:p>
          <a:p>
            <a:pPr marL="285750" indent="-285750">
              <a:buFont typeface="Arial" panose="020B0604020202020204" pitchFamily="34" charset="0"/>
              <a:buChar char="•"/>
            </a:pPr>
            <a:r>
              <a:rPr lang="en-US" sz="1200" dirty="0">
                <a:solidFill>
                  <a:srgbClr val="002060"/>
                </a:solidFill>
                <a:latin typeface="Calibri" panose="020F0502020204030204" pitchFamily="34" charset="0"/>
              </a:rPr>
              <a:t>It uses algorithms to learn the data</a:t>
            </a:r>
          </a:p>
          <a:p>
            <a:pPr marL="285750" indent="-285750">
              <a:buFont typeface="Arial" panose="020B0604020202020204" pitchFamily="34" charset="0"/>
              <a:buChar char="•"/>
            </a:pPr>
            <a:r>
              <a:rPr lang="en-US" sz="1200" b="1" dirty="0">
                <a:solidFill>
                  <a:srgbClr val="002060"/>
                </a:solidFill>
                <a:latin typeface="Calibri" panose="020F0502020204030204" pitchFamily="34" charset="0"/>
              </a:rPr>
              <a:t>Algorithms</a:t>
            </a:r>
            <a:r>
              <a:rPr lang="en-US" sz="1200" dirty="0">
                <a:solidFill>
                  <a:srgbClr val="002060"/>
                </a:solidFill>
                <a:latin typeface="Calibri" panose="020F0502020204030204" pitchFamily="34" charset="0"/>
              </a:rPr>
              <a:t> can be applied to real-time, near real-time and offline data</a:t>
            </a:r>
            <a:r>
              <a:rPr lang="en-US" sz="1200" i="1" dirty="0">
                <a:solidFill>
                  <a:srgbClr val="002060"/>
                </a:solidFill>
                <a:latin typeface="Calibri" panose="020F0502020204030204" pitchFamily="34" charset="0"/>
              </a:rPr>
              <a:t> </a:t>
            </a:r>
            <a:endParaRPr lang="en-US" sz="1200" i="1" dirty="0">
              <a:solidFill>
                <a:srgbClr val="55565A"/>
              </a:solidFill>
            </a:endParaRPr>
          </a:p>
        </p:txBody>
      </p:sp>
    </p:spTree>
    <p:extLst>
      <p:ext uri="{BB962C8B-B14F-4D97-AF65-F5344CB8AC3E}">
        <p14:creationId xmlns:p14="http://schemas.microsoft.com/office/powerpoint/2010/main" val="128641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8F5FCC-583C-47C6-9953-2F6AD74D46AE}" type="slidenum">
              <a:rPr smtClean="0">
                <a:solidFill>
                  <a:srgbClr val="55565A"/>
                </a:solidFill>
              </a:rPr>
              <a:pPr/>
              <a:t>7</a:t>
            </a:fld>
            <a:endParaRPr>
              <a:solidFill>
                <a:srgbClr val="55565A"/>
              </a:solidFill>
            </a:endParaRPr>
          </a:p>
        </p:txBody>
      </p:sp>
      <p:sp>
        <p:nvSpPr>
          <p:cNvPr id="3" name="Title 2"/>
          <p:cNvSpPr>
            <a:spLocks noGrp="1"/>
          </p:cNvSpPr>
          <p:nvPr>
            <p:ph type="title"/>
          </p:nvPr>
        </p:nvSpPr>
        <p:spPr/>
        <p:txBody>
          <a:bodyPr/>
          <a:lstStyle/>
          <a:p>
            <a:r>
              <a:rPr lang="en-US" sz="2400" b="1" dirty="0">
                <a:solidFill>
                  <a:srgbClr val="002060"/>
                </a:solidFill>
                <a:latin typeface="Calibri" panose="020F0502020204030204" pitchFamily="34" charset="0"/>
              </a:rPr>
              <a:t>Why can’t I just write rules (</a:t>
            </a:r>
            <a:r>
              <a:rPr lang="en-US" sz="2400" b="1" i="1" dirty="0">
                <a:solidFill>
                  <a:srgbClr val="002060"/>
                </a:solidFill>
                <a:latin typeface="Calibri" panose="020F0502020204030204" pitchFamily="34" charset="0"/>
              </a:rPr>
              <a:t>they are so easy!)?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87" y="1219200"/>
            <a:ext cx="3492500" cy="2324100"/>
          </a:xfrm>
          <a:prstGeom prst="rect">
            <a:avLst/>
          </a:prstGeom>
        </p:spPr>
      </p:pic>
      <p:sp>
        <p:nvSpPr>
          <p:cNvPr id="5" name="TextBox 4"/>
          <p:cNvSpPr txBox="1"/>
          <p:nvPr/>
        </p:nvSpPr>
        <p:spPr>
          <a:xfrm>
            <a:off x="461389" y="3733800"/>
            <a:ext cx="2586613" cy="1938992"/>
          </a:xfrm>
          <a:prstGeom prst="rect">
            <a:avLst/>
          </a:prstGeom>
          <a:noFill/>
        </p:spPr>
        <p:txBody>
          <a:bodyPr wrap="square" rtlCol="0">
            <a:spAutoFit/>
          </a:bodyPr>
          <a:lstStyle/>
          <a:p>
            <a:r>
              <a:rPr lang="en-US" sz="2000" dirty="0">
                <a:solidFill>
                  <a:srgbClr val="55565A"/>
                </a:solidFill>
                <a:latin typeface="Calibri" panose="020F0502020204030204" pitchFamily="34" charset="0"/>
              </a:rPr>
              <a:t>If ears = yes and</a:t>
            </a:r>
          </a:p>
          <a:p>
            <a:r>
              <a:rPr lang="en-US" sz="2000" dirty="0">
                <a:solidFill>
                  <a:srgbClr val="55565A"/>
                </a:solidFill>
                <a:latin typeface="Calibri" panose="020F0502020204030204" pitchFamily="34" charset="0"/>
              </a:rPr>
              <a:t>    tail = yes and </a:t>
            </a:r>
          </a:p>
          <a:p>
            <a:r>
              <a:rPr lang="en-US" sz="2000" dirty="0">
                <a:solidFill>
                  <a:srgbClr val="55565A"/>
                </a:solidFill>
                <a:latin typeface="Calibri" panose="020F0502020204030204" pitchFamily="34" charset="0"/>
              </a:rPr>
              <a:t>    cute = yes </a:t>
            </a:r>
          </a:p>
          <a:p>
            <a:r>
              <a:rPr lang="en-US" sz="2000" dirty="0">
                <a:solidFill>
                  <a:srgbClr val="55565A"/>
                </a:solidFill>
                <a:latin typeface="Calibri" panose="020F0502020204030204" pitchFamily="34" charset="0"/>
              </a:rPr>
              <a:t>then</a:t>
            </a:r>
          </a:p>
          <a:p>
            <a:r>
              <a:rPr lang="en-US" sz="2000" dirty="0">
                <a:solidFill>
                  <a:srgbClr val="55565A"/>
                </a:solidFill>
                <a:latin typeface="Calibri" panose="020F0502020204030204" pitchFamily="34" charset="0"/>
              </a:rPr>
              <a:t>    “Cat”</a:t>
            </a:r>
          </a:p>
          <a:p>
            <a:r>
              <a:rPr lang="en-US" sz="2000" dirty="0">
                <a:solidFill>
                  <a:srgbClr val="55565A"/>
                </a:solidFill>
                <a:latin typeface="Calibri" panose="020F0502020204030204" pitchFamily="34" charset="0"/>
              </a:rPr>
              <a:t>else “Not Cat”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641" y="2057400"/>
            <a:ext cx="3123554" cy="26670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055" y="1371600"/>
            <a:ext cx="2438400" cy="5323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882" y="1187370"/>
            <a:ext cx="4659120" cy="4542642"/>
          </a:xfrm>
          <a:prstGeom prst="rect">
            <a:avLst/>
          </a:prstGeom>
        </p:spPr>
      </p:pic>
    </p:spTree>
    <p:extLst>
      <p:ext uri="{BB962C8B-B14F-4D97-AF65-F5344CB8AC3E}">
        <p14:creationId xmlns:p14="http://schemas.microsoft.com/office/powerpoint/2010/main" val="167792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8F5FCC-583C-47C6-9953-2F6AD74D46AE}" type="slidenum">
              <a:rPr sz="900" smtClean="0">
                <a:solidFill>
                  <a:srgbClr val="55565A"/>
                </a:solidFill>
                <a:latin typeface="Calibri" panose="020F0502020204030204" pitchFamily="34" charset="0"/>
              </a:rPr>
              <a:pPr/>
              <a:t>8</a:t>
            </a:fld>
            <a:endParaRPr sz="900">
              <a:solidFill>
                <a:srgbClr val="55565A"/>
              </a:solidFill>
              <a:latin typeface="Calibri" panose="020F0502020204030204" pitchFamily="34" charset="0"/>
            </a:endParaRPr>
          </a:p>
        </p:txBody>
      </p:sp>
      <p:sp>
        <p:nvSpPr>
          <p:cNvPr id="3" name="Title 2"/>
          <p:cNvSpPr>
            <a:spLocks noGrp="1"/>
          </p:cNvSpPr>
          <p:nvPr>
            <p:ph type="title"/>
          </p:nvPr>
        </p:nvSpPr>
        <p:spPr/>
        <p:txBody>
          <a:bodyPr/>
          <a:lstStyle/>
          <a:p>
            <a:r>
              <a:rPr lang="en-US" sz="2400" b="1" dirty="0">
                <a:solidFill>
                  <a:srgbClr val="002060"/>
                </a:solidFill>
                <a:latin typeface="Calibri" panose="020F0502020204030204" pitchFamily="34" charset="0"/>
              </a:rPr>
              <a:t>Cat Machine Learning</a:t>
            </a:r>
          </a:p>
        </p:txBody>
      </p:sp>
      <p:sp>
        <p:nvSpPr>
          <p:cNvPr id="14" name="Rectangle 13"/>
          <p:cNvSpPr/>
          <p:nvPr/>
        </p:nvSpPr>
        <p:spPr>
          <a:xfrm>
            <a:off x="4229126" y="2700363"/>
            <a:ext cx="1708047" cy="699700"/>
          </a:xfrm>
          <a:prstGeom prst="rect">
            <a:avLst/>
          </a:prstGeom>
          <a:solidFill>
            <a:srgbClr val="00B0F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5565A"/>
                </a:solidFill>
                <a:latin typeface="Calibri" panose="020F0502020204030204" pitchFamily="34" charset="0"/>
                <a:ea typeface="American Typewriter" charset="0"/>
                <a:cs typeface="American Typewriter" charset="0"/>
              </a:rPr>
              <a:t>Machine Learning</a:t>
            </a:r>
          </a:p>
        </p:txBody>
      </p:sp>
      <p:sp>
        <p:nvSpPr>
          <p:cNvPr id="15" name="Rectangle 14"/>
          <p:cNvSpPr/>
          <p:nvPr/>
        </p:nvSpPr>
        <p:spPr>
          <a:xfrm>
            <a:off x="2692955" y="2100988"/>
            <a:ext cx="669671"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Data</a:t>
            </a:r>
          </a:p>
        </p:txBody>
      </p:sp>
      <p:sp>
        <p:nvSpPr>
          <p:cNvPr id="16" name="Rectangle 15"/>
          <p:cNvSpPr/>
          <p:nvPr/>
        </p:nvSpPr>
        <p:spPr>
          <a:xfrm>
            <a:off x="2532704" y="3137954"/>
            <a:ext cx="106324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Answers</a:t>
            </a:r>
          </a:p>
        </p:txBody>
      </p:sp>
      <p:cxnSp>
        <p:nvCxnSpPr>
          <p:cNvPr id="17" name="Straight Arrow Connector 16"/>
          <p:cNvCxnSpPr/>
          <p:nvPr/>
        </p:nvCxnSpPr>
        <p:spPr>
          <a:xfrm>
            <a:off x="3398597" y="2470324"/>
            <a:ext cx="716205" cy="339851"/>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680486" y="3345340"/>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69224" y="3050213"/>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7864" y="2846556"/>
            <a:ext cx="747320" cy="400110"/>
          </a:xfrm>
          <a:prstGeom prst="rect">
            <a:avLst/>
          </a:prstGeom>
        </p:spPr>
        <p:txBody>
          <a:bodyPr wrap="none">
            <a:spAutoFit/>
          </a:bodyPr>
          <a:lstStyle/>
          <a:p>
            <a:r>
              <a:rPr lang="en-US" sz="2000" dirty="0">
                <a:solidFill>
                  <a:srgbClr val="55565A"/>
                </a:solidFill>
                <a:latin typeface="Calibri" panose="020F0502020204030204" pitchFamily="34" charset="0"/>
                <a:ea typeface="American Typewriter" charset="0"/>
                <a:cs typeface="American Typewriter" charset="0"/>
              </a:rPr>
              <a:t>Rules</a:t>
            </a:r>
          </a:p>
        </p:txBody>
      </p:sp>
      <p:pic>
        <p:nvPicPr>
          <p:cNvPr id="8" name="Picture 7"/>
          <p:cNvPicPr>
            <a:picLocks noChangeAspect="1"/>
          </p:cNvPicPr>
          <p:nvPr/>
        </p:nvPicPr>
        <p:blipFill>
          <a:blip r:embed="rId3"/>
          <a:stretch>
            <a:fillRect/>
          </a:stretch>
        </p:blipFill>
        <p:spPr>
          <a:xfrm>
            <a:off x="1514450" y="6086250"/>
            <a:ext cx="3568700" cy="615950"/>
          </a:xfrm>
          <a:prstGeom prst="rect">
            <a:avLst/>
          </a:prstGeom>
        </p:spPr>
      </p:pic>
      <p:pic>
        <p:nvPicPr>
          <p:cNvPr id="21" name="Picture 20"/>
          <p:cNvPicPr>
            <a:picLocks noChangeAspect="1"/>
          </p:cNvPicPr>
          <p:nvPr/>
        </p:nvPicPr>
        <p:blipFill>
          <a:blip r:embed="rId4"/>
          <a:stretch>
            <a:fillRect/>
          </a:stretch>
        </p:blipFill>
        <p:spPr>
          <a:xfrm>
            <a:off x="5288459" y="6092737"/>
            <a:ext cx="3569793" cy="612867"/>
          </a:xfrm>
          <a:prstGeom prst="rect">
            <a:avLst/>
          </a:prstGeom>
        </p:spPr>
      </p:pic>
      <p:cxnSp>
        <p:nvCxnSpPr>
          <p:cNvPr id="23" name="Straight Connector 22"/>
          <p:cNvCxnSpPr/>
          <p:nvPr/>
        </p:nvCxnSpPr>
        <p:spPr>
          <a:xfrm>
            <a:off x="5181600" y="6092733"/>
            <a:ext cx="0" cy="615950"/>
          </a:xfrm>
          <a:prstGeom prst="line">
            <a:avLst/>
          </a:prstGeom>
          <a:ln/>
        </p:spPr>
        <p:style>
          <a:lnRef idx="1">
            <a:schemeClr val="accent2"/>
          </a:lnRef>
          <a:fillRef idx="0">
            <a:schemeClr val="accent2"/>
          </a:fillRef>
          <a:effectRef idx="0">
            <a:schemeClr val="accent2"/>
          </a:effectRef>
          <a:fontRef idx="minor">
            <a:schemeClr val="tx1"/>
          </a:fontRef>
        </p:style>
      </p:cxnSp>
      <p:sp>
        <p:nvSpPr>
          <p:cNvPr id="24" name="Rectangle 23"/>
          <p:cNvSpPr/>
          <p:nvPr/>
        </p:nvSpPr>
        <p:spPr>
          <a:xfrm>
            <a:off x="124784" y="1452612"/>
            <a:ext cx="2438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55565A"/>
                </a:solidFill>
                <a:latin typeface="Calibri" panose="020F0502020204030204" pitchFamily="34" charset="0"/>
                <a:ea typeface="American Typewriter" charset="0"/>
                <a:cs typeface="American Typewriter" charset="0"/>
              </a:rPr>
              <a:t>Pictures</a:t>
            </a:r>
          </a:p>
        </p:txBody>
      </p:sp>
      <p:cxnSp>
        <p:nvCxnSpPr>
          <p:cNvPr id="26" name="Straight Arrow Connector 25"/>
          <p:cNvCxnSpPr>
            <a:endCxn id="15" idx="1"/>
          </p:cNvCxnSpPr>
          <p:nvPr/>
        </p:nvCxnSpPr>
        <p:spPr>
          <a:xfrm>
            <a:off x="2009922" y="1719313"/>
            <a:ext cx="683033" cy="58173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009921" y="3345340"/>
            <a:ext cx="548640" cy="0"/>
          </a:xfrm>
          <a:prstGeom prst="straightConnector1">
            <a:avLst/>
          </a:prstGeom>
          <a:ln w="53975" cap="flat">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2812" y="3215888"/>
            <a:ext cx="1921990" cy="703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55565A"/>
                </a:solidFill>
                <a:latin typeface="Calibri" panose="020F0502020204030204" pitchFamily="34" charset="0"/>
                <a:ea typeface="American Typewriter" charset="0"/>
                <a:cs typeface="American Typewriter" charset="0"/>
              </a:rPr>
              <a:t>Pictures identified with cats</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599" y="3650624"/>
            <a:ext cx="2963746" cy="1972238"/>
          </a:xfrm>
          <a:prstGeom prst="rect">
            <a:avLst/>
          </a:prstGeom>
        </p:spPr>
      </p:pic>
    </p:spTree>
    <p:extLst>
      <p:ext uri="{BB962C8B-B14F-4D97-AF65-F5344CB8AC3E}">
        <p14:creationId xmlns:p14="http://schemas.microsoft.com/office/powerpoint/2010/main" val="204905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15" y="1219200"/>
            <a:ext cx="8202179"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a:spLocks noGrp="1"/>
          </p:cNvSpPr>
          <p:nvPr>
            <p:ph type="title"/>
          </p:nvPr>
        </p:nvSpPr>
        <p:spPr>
          <a:xfrm>
            <a:off x="30482" y="-103496"/>
            <a:ext cx="8229600" cy="1143000"/>
          </a:xfrm>
        </p:spPr>
        <p:txBody>
          <a:bodyPr>
            <a:normAutofit/>
          </a:bodyPr>
          <a:lstStyle/>
          <a:p>
            <a:r>
              <a:rPr lang="en-US" sz="2400" b="1" dirty="0">
                <a:solidFill>
                  <a:schemeClr val="tx2"/>
                </a:solidFill>
              </a:rPr>
              <a:t>Data Science in Healthcare</a:t>
            </a:r>
          </a:p>
        </p:txBody>
      </p:sp>
    </p:spTree>
    <p:extLst>
      <p:ext uri="{BB962C8B-B14F-4D97-AF65-F5344CB8AC3E}">
        <p14:creationId xmlns:p14="http://schemas.microsoft.com/office/powerpoint/2010/main" val="6962301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4.xml.rels><?xml version="1.0" encoding="UTF-8" standalone="yes"?>
<Relationships xmlns="http://schemas.openxmlformats.org/package/2006/relationships"><Relationship Id="rId1" Type="http://schemas.openxmlformats.org/officeDocument/2006/relationships/image" Target="../media/image43.jpeg"/></Relationships>
</file>

<file path=ppt/theme/theme1.xml><?xml version="1.0" encoding="utf-8"?>
<a:theme xmlns:a="http://schemas.openxmlformats.org/drawingml/2006/main" name="Custom Design">
  <a:themeElements>
    <a:clrScheme name="Custom 2">
      <a:dk1>
        <a:srgbClr val="262626"/>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PT Template_Standard_FINAL_2017">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3.xml><?xml version="1.0" encoding="utf-8"?>
<a:theme xmlns:a="http://schemas.openxmlformats.org/drawingml/2006/main" name="1_PPT Template_Standard_FINAL_2017">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4.xml><?xml version="1.0" encoding="utf-8"?>
<a:theme xmlns:a="http://schemas.openxmlformats.org/drawingml/2006/main" name="1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5.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7.xml><?xml version="1.0" encoding="utf-8"?>
<a:theme xmlns:a="http://schemas.openxmlformats.org/drawingml/2006/main" name="1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tum PPT Template" id="{092824BA-FBF6-774B-AA2F-CE4D920F4A2B}" vid="{6766FFB5-E207-9843-8EAE-8BAB991C5E5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1513</TotalTime>
  <Words>1043</Words>
  <Application>Microsoft Macintosh PowerPoint</Application>
  <PresentationFormat>On-screen Show (4:3)</PresentationFormat>
  <Paragraphs>163</Paragraphs>
  <Slides>12</Slides>
  <Notes>6</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12</vt:i4>
      </vt:variant>
    </vt:vector>
  </HeadingPairs>
  <TitlesOfParts>
    <vt:vector size="28" baseType="lpstr">
      <vt:lpstr>Arial</vt:lpstr>
      <vt:lpstr>Calibri</vt:lpstr>
      <vt:lpstr>Century Schoolbook</vt:lpstr>
      <vt:lpstr>Consolas</vt:lpstr>
      <vt:lpstr>Gill Sans</vt:lpstr>
      <vt:lpstr>Times</vt:lpstr>
      <vt:lpstr>Trebuchet MS</vt:lpstr>
      <vt:lpstr>Wingdings</vt:lpstr>
      <vt:lpstr>Wingdings 2</vt:lpstr>
      <vt:lpstr>Custom Design</vt:lpstr>
      <vt:lpstr>PPT Template_Standard_FINAL_2017</vt:lpstr>
      <vt:lpstr>1_PPT Template_Standard_FINAL_2017</vt:lpstr>
      <vt:lpstr>1_Oriel</vt:lpstr>
      <vt:lpstr>Main</vt:lpstr>
      <vt:lpstr>Optum WIdescreen 2017</vt:lpstr>
      <vt:lpstr>1_Main</vt:lpstr>
      <vt:lpstr>PowerPoint Presentation</vt:lpstr>
      <vt:lpstr>Agenda</vt:lpstr>
      <vt:lpstr>AI/ML opportunities</vt:lpstr>
      <vt:lpstr>Visual Definitions</vt:lpstr>
      <vt:lpstr>What is Machine Learning?</vt:lpstr>
      <vt:lpstr>Machine Learning Overview</vt:lpstr>
      <vt:lpstr>Why can’t I just write rules (they are so easy!)? </vt:lpstr>
      <vt:lpstr>Cat Machine Learning</vt:lpstr>
      <vt:lpstr>Data Science in Healthcare</vt:lpstr>
      <vt:lpstr>Machine learning life cycle – which lives </vt:lpstr>
      <vt:lpstr>Supervised vs Unsupervised</vt:lpstr>
      <vt:lpstr>Machine Learning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Business Analytics</dc:title>
  <dc:creator>user</dc:creator>
  <cp:lastModifiedBy>Sinha, Chandan K</cp:lastModifiedBy>
  <cp:revision>311</cp:revision>
  <dcterms:created xsi:type="dcterms:W3CDTF">2006-08-16T00:00:00Z</dcterms:created>
  <dcterms:modified xsi:type="dcterms:W3CDTF">2021-01-19T08:34:41Z</dcterms:modified>
</cp:coreProperties>
</file>